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5" r:id="rId4"/>
    <p:sldId id="285" r:id="rId5"/>
    <p:sldId id="320" r:id="rId6"/>
    <p:sldId id="336" r:id="rId7"/>
    <p:sldId id="337" r:id="rId8"/>
    <p:sldId id="305" r:id="rId9"/>
    <p:sldId id="446" r:id="rId10"/>
    <p:sldId id="343" r:id="rId11"/>
    <p:sldId id="451" r:id="rId12"/>
    <p:sldId id="362" r:id="rId13"/>
    <p:sldId id="447" r:id="rId14"/>
    <p:sldId id="453" r:id="rId15"/>
    <p:sldId id="400" r:id="rId16"/>
    <p:sldId id="422" r:id="rId17"/>
    <p:sldId id="452" r:id="rId18"/>
    <p:sldId id="44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7978" autoAdjust="0"/>
  </p:normalViewPr>
  <p:slideViewPr>
    <p:cSldViewPr snapToGrid="0">
      <p:cViewPr varScale="1">
        <p:scale>
          <a:sx n="56" d="100"/>
          <a:sy n="56"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Blad1!$B$20</c:f>
              <c:strCache>
                <c:ptCount val="1"/>
              </c:strCache>
            </c:strRef>
          </c:tx>
          <c:spPr>
            <a:ln w="28575" cap="rnd">
              <a:solidFill>
                <a:schemeClr val="accent1"/>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Blad1!$C$20:$V$20</c:f>
              <c:numCache>
                <c:formatCode>General</c:formatCode>
                <c:ptCount val="20"/>
              </c:numCache>
            </c:numRef>
          </c:val>
          <c:smooth val="0"/>
          <c:extLst>
            <c:ext xmlns:c16="http://schemas.microsoft.com/office/drawing/2014/chart" uri="{C3380CC4-5D6E-409C-BE32-E72D297353CC}">
              <c16:uniqueId val="{00000000-696E-4F46-B408-B6C257B61548}"/>
            </c:ext>
          </c:extLst>
        </c:ser>
        <c:ser>
          <c:idx val="1"/>
          <c:order val="1"/>
          <c:tx>
            <c:strRef>
              <c:f>Blad1!$B$21</c:f>
              <c:strCache>
                <c:ptCount val="1"/>
                <c:pt idx="0">
                  <c:v>Natuurlijke aanwas</c:v>
                </c:pt>
              </c:strCache>
            </c:strRef>
          </c:tx>
          <c:spPr>
            <a:ln w="28575" cap="rnd">
              <a:solidFill>
                <a:schemeClr val="accent2"/>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Blad1!$C$21:$V$21</c:f>
              <c:numCache>
                <c:formatCode>General</c:formatCode>
                <c:ptCount val="20"/>
                <c:pt idx="0">
                  <c:v>-45</c:v>
                </c:pt>
                <c:pt idx="1">
                  <c:v>-40</c:v>
                </c:pt>
                <c:pt idx="2">
                  <c:v>-40</c:v>
                </c:pt>
                <c:pt idx="3">
                  <c:v>-45</c:v>
                </c:pt>
                <c:pt idx="4">
                  <c:v>-50</c:v>
                </c:pt>
                <c:pt idx="5">
                  <c:v>-55</c:v>
                </c:pt>
                <c:pt idx="6">
                  <c:v>-60</c:v>
                </c:pt>
                <c:pt idx="7">
                  <c:v>-65</c:v>
                </c:pt>
                <c:pt idx="8">
                  <c:v>-70</c:v>
                </c:pt>
                <c:pt idx="9">
                  <c:v>-80</c:v>
                </c:pt>
                <c:pt idx="10">
                  <c:v>-90</c:v>
                </c:pt>
                <c:pt idx="11">
                  <c:v>-100</c:v>
                </c:pt>
                <c:pt idx="12">
                  <c:v>-115</c:v>
                </c:pt>
                <c:pt idx="13">
                  <c:v>-120</c:v>
                </c:pt>
                <c:pt idx="14">
                  <c:v>-135</c:v>
                </c:pt>
                <c:pt idx="15">
                  <c:v>-140</c:v>
                </c:pt>
                <c:pt idx="16">
                  <c:v>-150</c:v>
                </c:pt>
                <c:pt idx="17">
                  <c:v>-160</c:v>
                </c:pt>
                <c:pt idx="18">
                  <c:v>-170</c:v>
                </c:pt>
                <c:pt idx="19">
                  <c:v>-180</c:v>
                </c:pt>
              </c:numCache>
            </c:numRef>
          </c:val>
          <c:smooth val="0"/>
          <c:extLst>
            <c:ext xmlns:c16="http://schemas.microsoft.com/office/drawing/2014/chart" uri="{C3380CC4-5D6E-409C-BE32-E72D297353CC}">
              <c16:uniqueId val="{00000001-696E-4F46-B408-B6C257B61548}"/>
            </c:ext>
          </c:extLst>
        </c:ser>
        <c:ser>
          <c:idx val="2"/>
          <c:order val="2"/>
          <c:tx>
            <c:strRef>
              <c:f>Blad1!$B$22</c:f>
              <c:strCache>
                <c:ptCount val="1"/>
                <c:pt idx="0">
                  <c:v>Buitenlands migratiesaldo</c:v>
                </c:pt>
              </c:strCache>
            </c:strRef>
          </c:tx>
          <c:spPr>
            <a:ln w="28575" cap="rnd">
              <a:solidFill>
                <a:schemeClr val="accent3"/>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Blad1!$C$22:$V$22</c:f>
              <c:numCache>
                <c:formatCode>General</c:formatCode>
                <c:ptCount val="20"/>
                <c:pt idx="0">
                  <c:v>70</c:v>
                </c:pt>
                <c:pt idx="1">
                  <c:v>100</c:v>
                </c:pt>
                <c:pt idx="2">
                  <c:v>115</c:v>
                </c:pt>
                <c:pt idx="3">
                  <c:v>130</c:v>
                </c:pt>
                <c:pt idx="4">
                  <c:v>125</c:v>
                </c:pt>
                <c:pt idx="5">
                  <c:v>110</c:v>
                </c:pt>
                <c:pt idx="6">
                  <c:v>100</c:v>
                </c:pt>
                <c:pt idx="7">
                  <c:v>95</c:v>
                </c:pt>
                <c:pt idx="8">
                  <c:v>95</c:v>
                </c:pt>
                <c:pt idx="9">
                  <c:v>90</c:v>
                </c:pt>
                <c:pt idx="10">
                  <c:v>85</c:v>
                </c:pt>
                <c:pt idx="11">
                  <c:v>85</c:v>
                </c:pt>
                <c:pt idx="12">
                  <c:v>80</c:v>
                </c:pt>
                <c:pt idx="13">
                  <c:v>80</c:v>
                </c:pt>
                <c:pt idx="14">
                  <c:v>80</c:v>
                </c:pt>
                <c:pt idx="15">
                  <c:v>75</c:v>
                </c:pt>
                <c:pt idx="16">
                  <c:v>75</c:v>
                </c:pt>
                <c:pt idx="17">
                  <c:v>75</c:v>
                </c:pt>
                <c:pt idx="18">
                  <c:v>75</c:v>
                </c:pt>
                <c:pt idx="19">
                  <c:v>75</c:v>
                </c:pt>
              </c:numCache>
            </c:numRef>
          </c:val>
          <c:smooth val="0"/>
          <c:extLst>
            <c:ext xmlns:c16="http://schemas.microsoft.com/office/drawing/2014/chart" uri="{C3380CC4-5D6E-409C-BE32-E72D297353CC}">
              <c16:uniqueId val="{00000002-696E-4F46-B408-B6C257B61548}"/>
            </c:ext>
          </c:extLst>
        </c:ser>
        <c:ser>
          <c:idx val="3"/>
          <c:order val="3"/>
          <c:tx>
            <c:strRef>
              <c:f>Blad1!$B$23</c:f>
              <c:strCache>
                <c:ptCount val="1"/>
                <c:pt idx="0">
                  <c:v>Binnenlands migratiesaldo</c:v>
                </c:pt>
              </c:strCache>
            </c:strRef>
          </c:tx>
          <c:spPr>
            <a:ln w="28575" cap="rnd">
              <a:solidFill>
                <a:schemeClr val="accent4"/>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Blad1!$C$23:$V$23</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mooth val="0"/>
          <c:extLst>
            <c:ext xmlns:c16="http://schemas.microsoft.com/office/drawing/2014/chart" uri="{C3380CC4-5D6E-409C-BE32-E72D297353CC}">
              <c16:uniqueId val="{00000003-696E-4F46-B408-B6C257B61548}"/>
            </c:ext>
          </c:extLst>
        </c:ser>
        <c:ser>
          <c:idx val="4"/>
          <c:order val="4"/>
          <c:tx>
            <c:strRef>
              <c:f>Blad1!$B$24</c:f>
              <c:strCache>
                <c:ptCount val="1"/>
                <c:pt idx="0">
                  <c:v>Bevolkingsgroei</c:v>
                </c:pt>
              </c:strCache>
            </c:strRef>
          </c:tx>
          <c:spPr>
            <a:ln w="28575" cap="rnd">
              <a:solidFill>
                <a:schemeClr val="accent5"/>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Blad1!$C$24:$V$24</c:f>
              <c:numCache>
                <c:formatCode>General</c:formatCode>
                <c:ptCount val="20"/>
                <c:pt idx="0">
                  <c:v>25</c:v>
                </c:pt>
                <c:pt idx="1">
                  <c:v>60</c:v>
                </c:pt>
                <c:pt idx="2">
                  <c:v>75</c:v>
                </c:pt>
                <c:pt idx="3">
                  <c:v>85</c:v>
                </c:pt>
                <c:pt idx="4">
                  <c:v>75</c:v>
                </c:pt>
                <c:pt idx="5">
                  <c:v>55</c:v>
                </c:pt>
                <c:pt idx="6">
                  <c:v>40</c:v>
                </c:pt>
                <c:pt idx="7">
                  <c:v>35</c:v>
                </c:pt>
                <c:pt idx="8">
                  <c:v>25</c:v>
                </c:pt>
                <c:pt idx="9">
                  <c:v>10</c:v>
                </c:pt>
                <c:pt idx="10">
                  <c:v>0</c:v>
                </c:pt>
                <c:pt idx="11">
                  <c:v>-15</c:v>
                </c:pt>
                <c:pt idx="12">
                  <c:v>-35</c:v>
                </c:pt>
                <c:pt idx="13">
                  <c:v>-45</c:v>
                </c:pt>
                <c:pt idx="14">
                  <c:v>-55</c:v>
                </c:pt>
                <c:pt idx="15">
                  <c:v>-65</c:v>
                </c:pt>
                <c:pt idx="16">
                  <c:v>-70</c:v>
                </c:pt>
                <c:pt idx="17">
                  <c:v>-85</c:v>
                </c:pt>
                <c:pt idx="18">
                  <c:v>-95</c:v>
                </c:pt>
                <c:pt idx="19">
                  <c:v>-105</c:v>
                </c:pt>
              </c:numCache>
            </c:numRef>
          </c:val>
          <c:smooth val="0"/>
          <c:extLst>
            <c:ext xmlns:c16="http://schemas.microsoft.com/office/drawing/2014/chart" uri="{C3380CC4-5D6E-409C-BE32-E72D297353CC}">
              <c16:uniqueId val="{00000004-696E-4F46-B408-B6C257B61548}"/>
            </c:ext>
          </c:extLst>
        </c:ser>
        <c:dLbls>
          <c:showLegendKey val="0"/>
          <c:showVal val="0"/>
          <c:showCatName val="0"/>
          <c:showSerName val="0"/>
          <c:showPercent val="0"/>
          <c:showBubbleSize val="0"/>
        </c:dLbls>
        <c:smooth val="0"/>
        <c:axId val="342044264"/>
        <c:axId val="342045248"/>
      </c:lineChart>
      <c:catAx>
        <c:axId val="34204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nl-NL"/>
          </a:p>
        </c:txPr>
        <c:crossAx val="342045248"/>
        <c:crosses val="autoZero"/>
        <c:auto val="1"/>
        <c:lblAlgn val="ctr"/>
        <c:lblOffset val="100"/>
        <c:noMultiLvlLbl val="0"/>
      </c:catAx>
      <c:valAx>
        <c:axId val="34204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nl-NL"/>
          </a:p>
        </c:txPr>
        <c:crossAx val="342044264"/>
        <c:crosses val="autoZero"/>
        <c:crossBetween val="between"/>
      </c:valAx>
      <c:spPr>
        <a:noFill/>
        <a:ln>
          <a:noFill/>
        </a:ln>
        <a:effectLst/>
      </c:spPr>
    </c:plotArea>
    <c:legend>
      <c:legendPos val="b"/>
      <c:legendEntry>
        <c:idx val="0"/>
        <c:delete val="1"/>
      </c:legendEntry>
      <c:legendEntry>
        <c:idx val="1"/>
        <c:txPr>
          <a:bodyPr rot="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nl-NL"/>
          </a:p>
        </c:txPr>
      </c:legendEntry>
      <c:legendEntry>
        <c:idx val="2"/>
        <c:txPr>
          <a:bodyPr rot="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nl-NL"/>
          </a:p>
        </c:txPr>
      </c:legendEntry>
      <c:legendEntry>
        <c:idx val="3"/>
        <c:txPr>
          <a:bodyPr rot="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nl-NL"/>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legendEntry>
      <c:layout>
        <c:manualLayout>
          <c:xMode val="edge"/>
          <c:yMode val="edge"/>
          <c:x val="0.15055920093321667"/>
          <c:y val="0.85724275695581242"/>
          <c:w val="0.69193715368912212"/>
          <c:h val="0.142757243044187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C271062-BC06-4A1B-9B0F-F4249A11E553}">
      <dgm:prSet custT="1"/>
      <dgm:spPr/>
      <dgm: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(vastgesteld op basis van inkomen; onder de 30 jaar is de ondergrens 18,66 euro per uur en boven de 30 jaar 25,45 euro per uur); </a:t>
          </a:r>
        </a:p>
      </dgm:t>
    </dgm:pt>
    <dgm:pt modelId="{5C35E1B9-6B42-4121-8190-2E07EE79DC0E}" type="parTrans" cxnId="{E26169BD-4D3F-4AEC-B64D-971944F0B01B}">
      <dgm:prSet/>
      <dgm:spPr/>
      <dgm:t>
        <a:bodyPr/>
        <a:lstStyle/>
        <a:p>
          <a:endParaRPr lang="nl-NL"/>
        </a:p>
      </dgm:t>
    </dgm:pt>
    <dgm:pt modelId="{8F77AED9-3CDF-4E83-B228-2833FCD63ED7}" type="sibTrans" cxnId="{E26169BD-4D3F-4AEC-B64D-971944F0B01B}">
      <dgm:prSet/>
      <dgm:spPr/>
      <dgm:t>
        <a:bodyPr/>
        <a:lstStyle/>
        <a:p>
          <a:endParaRPr lang="nl-NL"/>
        </a:p>
      </dgm:t>
    </dgm:pt>
    <dgm:pt modelId="{59A1F54B-111D-4C76-B84B-BBDAAF29E1BC}">
      <dgm:prSet/>
      <dgm:spPr/>
      <dgm:t>
        <a:bodyPr/>
        <a:lstStyle/>
        <a:p>
          <a:pPr>
            <a:buFont typeface="+mj-lt"/>
            <a:buAutoNum type="arabicPeriod"/>
          </a:pPr>
          <a:r>
            <a:rPr lang="nl-NL" b="1" dirty="0"/>
            <a:t>Buitenlandse werknemers </a:t>
          </a:r>
        </a:p>
      </dgm:t>
    </dgm:pt>
    <dgm:pt modelId="{0ABA8F70-90A0-40A9-BDDC-5C7B93073673}" type="parTrans" cxnId="{8D8AE3D0-A2BC-4EEC-A100-A6C27580D805}">
      <dgm:prSet/>
      <dgm:spPr/>
      <dgm:t>
        <a:bodyPr/>
        <a:lstStyle/>
        <a:p>
          <a:endParaRPr lang="nl-NL"/>
        </a:p>
      </dgm:t>
    </dgm:pt>
    <dgm:pt modelId="{B05DF442-1615-438C-A96E-CA7CB9959882}" type="sibTrans" cxnId="{8D8AE3D0-A2BC-4EEC-A100-A6C27580D805}">
      <dgm:prSet/>
      <dgm:spPr/>
      <dgm:t>
        <a:bodyPr/>
        <a:lstStyle/>
        <a:p>
          <a:endParaRPr lang="nl-NL"/>
        </a:p>
      </dgm:t>
    </dgm:pt>
    <dgm:pt modelId="{6DEF8934-C304-4985-9628-3CA253E0F9E6}">
      <dgm:prSet/>
      <dgm:spPr/>
      <dgm:t>
        <a:bodyPr/>
        <a:lstStyle/>
        <a:p>
          <a:pPr>
            <a:buFont typeface="+mj-lt"/>
            <a:buAutoNum type="arabicPeriod"/>
          </a:pPr>
          <a:r>
            <a:rPr lang="nl-NL" b="1" dirty="0"/>
            <a:t>die géén kennismigrant zijn </a:t>
          </a:r>
        </a:p>
      </dgm:t>
    </dgm:pt>
    <dgm:pt modelId="{33433E97-4941-4A16-9385-0C2C66230A75}" type="parTrans" cxnId="{A22CDF17-8E3E-4E35-8870-4E950C362B68}">
      <dgm:prSet/>
      <dgm:spPr/>
      <dgm:t>
        <a:bodyPr/>
        <a:lstStyle/>
        <a:p>
          <a:endParaRPr lang="nl-NL"/>
        </a:p>
      </dgm:t>
    </dgm:pt>
    <dgm:pt modelId="{2B94106E-BD49-429B-83C1-9FF34563E94B}" type="sibTrans" cxnId="{A22CDF17-8E3E-4E35-8870-4E950C362B68}">
      <dgm:prSet/>
      <dgm:spPr/>
      <dgm:t>
        <a:bodyPr/>
        <a:lstStyle/>
        <a:p>
          <a:endParaRPr lang="nl-NL"/>
        </a:p>
      </dgm:t>
    </dgm:pt>
    <dgm:pt modelId="{CCE17D49-8342-4D20-8B9D-24E8384280C2}">
      <dgm:prSet/>
      <dgm:spPr/>
      <dgm:t>
        <a:bodyPr/>
        <a:lstStyle/>
        <a:p>
          <a:pPr>
            <a:buFont typeface="+mj-lt"/>
            <a:buAutoNum type="arabicPeriod"/>
          </a:pPr>
          <a:r>
            <a:rPr lang="nl-NL" b="1" dirty="0"/>
            <a:t>en na 2004 in Nederland komen werken en/of wonen </a:t>
          </a:r>
        </a:p>
      </dgm:t>
    </dgm:pt>
    <dgm:pt modelId="{A6402BA0-D415-472F-BF14-6C0434313563}" type="parTrans" cxnId="{7E7C867F-184E-4CCC-B480-F514B7517819}">
      <dgm:prSet/>
      <dgm:spPr/>
      <dgm:t>
        <a:bodyPr/>
        <a:lstStyle/>
        <a:p>
          <a:endParaRPr lang="nl-NL"/>
        </a:p>
      </dgm:t>
    </dgm:pt>
    <dgm:pt modelId="{F453C7D5-2CDF-47E9-AA9A-1B9710641E4B}" type="sibTrans" cxnId="{7E7C867F-184E-4CCC-B480-F514B7517819}">
      <dgm:prSet/>
      <dgm:spPr/>
      <dgm:t>
        <a:bodyPr/>
        <a:lstStyle/>
        <a:p>
          <a:endParaRPr lang="nl-NL"/>
        </a:p>
      </dgm:t>
    </dgm:pt>
    <dgm:pt modelId="{44C695CB-E167-43D6-968D-B9FCEF580EC7}">
      <dgm:prSet custT="1"/>
      <dgm:spPr/>
      <dgm:t>
        <a:bodyPr/>
        <a:lstStyle/>
        <a:p>
          <a:pPr>
            <a:buNone/>
          </a:pPr>
          <a:r>
            <a:rPr lang="nl-NL" sz="1800" dirty="0"/>
            <a:t>(niet in Nederland geboren en/of niet de Nederlandse nationaliteit) </a:t>
          </a:r>
        </a:p>
      </dgm:t>
    </dgm:pt>
    <dgm:pt modelId="{B2A31869-DDE9-4146-A377-8512457DE4EA}" type="parTrans" cxnId="{7084065C-194E-4EF5-B729-EFBFCF2ADE2C}">
      <dgm:prSet/>
      <dgm:spPr/>
      <dgm:t>
        <a:bodyPr/>
        <a:lstStyle/>
        <a:p>
          <a:endParaRPr lang="nl-NL"/>
        </a:p>
      </dgm:t>
    </dgm:pt>
    <dgm:pt modelId="{52E906CA-0D78-48E1-96D5-DF8B0585FDF2}" type="sibTrans" cxnId="{7084065C-194E-4EF5-B729-EFBFCF2ADE2C}">
      <dgm:prSet/>
      <dgm:spPr/>
      <dgm:t>
        <a:bodyPr/>
        <a:lstStyle/>
        <a:p>
          <a:endParaRPr lang="nl-NL"/>
        </a:p>
      </dgm:t>
    </dgm:pt>
    <dgm:pt modelId="{0A85FF11-0CFB-4430-B6E6-E84C421EEB15}">
      <dgm:prSet custT="1"/>
      <dgm:spPr/>
      <dgm: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(uitbreiding van de EU met landen uit Midden en Oost Europa en de daarmee gepaard gaande vrij verkeer van personen). </a:t>
          </a:r>
        </a:p>
      </dgm:t>
    </dgm:pt>
    <dgm:pt modelId="{4D3036D6-9D38-4300-A911-E9871B13DD04}" type="parTrans" cxnId="{651C186E-AAC8-4893-8928-FE9FFB6C2A0C}">
      <dgm:prSet/>
      <dgm:spPr/>
      <dgm:t>
        <a:bodyPr/>
        <a:lstStyle/>
        <a:p>
          <a:endParaRPr lang="nl-NL"/>
        </a:p>
      </dgm:t>
    </dgm:pt>
    <dgm:pt modelId="{21C3C6E4-8385-49F3-B3A7-231B29F68F8F}" type="sibTrans" cxnId="{651C186E-AAC8-4893-8928-FE9FFB6C2A0C}">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EED3F030-4A46-4D4C-B59A-1830FFD5EEB0}" type="pres">
      <dgm:prSet presAssocID="{59A1F54B-111D-4C76-B84B-BBDAAF29E1BC}" presName="parentText" presStyleLbl="node1" presStyleIdx="0" presStyleCnt="3">
        <dgm:presLayoutVars>
          <dgm:chMax val="0"/>
          <dgm:bulletEnabled val="1"/>
        </dgm:presLayoutVars>
      </dgm:prSet>
      <dgm:spPr/>
    </dgm:pt>
    <dgm:pt modelId="{91C7BB4F-DD5A-43A7-81DA-BC967CFA3919}" type="pres">
      <dgm:prSet presAssocID="{59A1F54B-111D-4C76-B84B-BBDAAF29E1BC}" presName="childText" presStyleLbl="revTx" presStyleIdx="0" presStyleCnt="3">
        <dgm:presLayoutVars>
          <dgm:bulletEnabled val="1"/>
        </dgm:presLayoutVars>
      </dgm:prSet>
      <dgm:spPr/>
    </dgm:pt>
    <dgm:pt modelId="{17F6A0ED-255E-47B9-8472-1D9EEA524CBD}" type="pres">
      <dgm:prSet presAssocID="{6DEF8934-C304-4985-9628-3CA253E0F9E6}" presName="parentText" presStyleLbl="node1" presStyleIdx="1" presStyleCnt="3">
        <dgm:presLayoutVars>
          <dgm:chMax val="0"/>
          <dgm:bulletEnabled val="1"/>
        </dgm:presLayoutVars>
      </dgm:prSet>
      <dgm:spPr/>
    </dgm:pt>
    <dgm:pt modelId="{F9E6F438-56C9-4236-840C-A9DEFFE9002B}" type="pres">
      <dgm:prSet presAssocID="{6DEF8934-C304-4985-9628-3CA253E0F9E6}" presName="childText" presStyleLbl="revTx" presStyleIdx="1" presStyleCnt="3">
        <dgm:presLayoutVars>
          <dgm:bulletEnabled val="1"/>
        </dgm:presLayoutVars>
      </dgm:prSet>
      <dgm:spPr/>
    </dgm:pt>
    <dgm:pt modelId="{1F9BDD3D-8836-406B-946F-F6A9950445E7}" type="pres">
      <dgm:prSet presAssocID="{CCE17D49-8342-4D20-8B9D-24E8384280C2}" presName="parentText" presStyleLbl="node1" presStyleIdx="2" presStyleCnt="3">
        <dgm:presLayoutVars>
          <dgm:chMax val="0"/>
          <dgm:bulletEnabled val="1"/>
        </dgm:presLayoutVars>
      </dgm:prSet>
      <dgm:spPr/>
    </dgm:pt>
    <dgm:pt modelId="{53117452-F291-484E-84D3-FE6B73A724D5}" type="pres">
      <dgm:prSet presAssocID="{CCE17D49-8342-4D20-8B9D-24E8384280C2}" presName="childText" presStyleLbl="revTx" presStyleIdx="2" presStyleCnt="3">
        <dgm:presLayoutVars>
          <dgm:bulletEnabled val="1"/>
        </dgm:presLayoutVars>
      </dgm:prSet>
      <dgm:spPr/>
    </dgm:pt>
  </dgm:ptLst>
  <dgm:cxnLst>
    <dgm:cxn modelId="{E4E93F0F-8306-49E2-AE49-B2AC73DE8306}" type="presOf" srcId="{0C271062-BC06-4A1B-9B0F-F4249A11E553}" destId="{F9E6F438-56C9-4236-840C-A9DEFFE9002B}" srcOrd="0" destOrd="0" presId="urn:microsoft.com/office/officeart/2005/8/layout/vList2"/>
    <dgm:cxn modelId="{A22CDF17-8E3E-4E35-8870-4E950C362B68}" srcId="{1CCFBD5C-A4D1-480D-8B30-9F3384A7F2C9}" destId="{6DEF8934-C304-4985-9628-3CA253E0F9E6}" srcOrd="1" destOrd="0" parTransId="{33433E97-4941-4A16-9385-0C2C66230A75}" sibTransId="{2B94106E-BD49-429B-83C1-9FF34563E94B}"/>
    <dgm:cxn modelId="{5DE7BE1F-8F6C-41CD-8ACD-92DA99E7331B}" type="presOf" srcId="{59A1F54B-111D-4C76-B84B-BBDAAF29E1BC}" destId="{EED3F030-4A46-4D4C-B59A-1830FFD5EEB0}" srcOrd="0" destOrd="0" presId="urn:microsoft.com/office/officeart/2005/8/layout/vList2"/>
    <dgm:cxn modelId="{7084065C-194E-4EF5-B729-EFBFCF2ADE2C}" srcId="{59A1F54B-111D-4C76-B84B-BBDAAF29E1BC}" destId="{44C695CB-E167-43D6-968D-B9FCEF580EC7}" srcOrd="0" destOrd="0" parTransId="{B2A31869-DDE9-4146-A377-8512457DE4EA}" sibTransId="{52E906CA-0D78-48E1-96D5-DF8B0585FDF2}"/>
    <dgm:cxn modelId="{3363174D-A4D7-4662-908D-2E5E98ABC8FF}" type="presOf" srcId="{44C695CB-E167-43D6-968D-B9FCEF580EC7}" destId="{91C7BB4F-DD5A-43A7-81DA-BC967CFA3919}" srcOrd="0" destOrd="0" presId="urn:microsoft.com/office/officeart/2005/8/layout/vList2"/>
    <dgm:cxn modelId="{651C186E-AAC8-4893-8928-FE9FFB6C2A0C}" srcId="{CCE17D49-8342-4D20-8B9D-24E8384280C2}" destId="{0A85FF11-0CFB-4430-B6E6-E84C421EEB15}" srcOrd="0" destOrd="0" parTransId="{4D3036D6-9D38-4300-A911-E9871B13DD04}" sibTransId="{21C3C6E4-8385-49F3-B3A7-231B29F68F8F}"/>
    <dgm:cxn modelId="{7E7C867F-184E-4CCC-B480-F514B7517819}" srcId="{1CCFBD5C-A4D1-480D-8B30-9F3384A7F2C9}" destId="{CCE17D49-8342-4D20-8B9D-24E8384280C2}" srcOrd="2" destOrd="0" parTransId="{A6402BA0-D415-472F-BF14-6C0434313563}" sibTransId="{F453C7D5-2CDF-47E9-AA9A-1B9710641E4B}"/>
    <dgm:cxn modelId="{5CCCDDAC-574A-4989-919E-6F10CC0D1838}" type="presOf" srcId="{1CCFBD5C-A4D1-480D-8B30-9F3384A7F2C9}" destId="{FA2F90FE-D5E0-45B0-B292-15851F185F7B}" srcOrd="0" destOrd="0" presId="urn:microsoft.com/office/officeart/2005/8/layout/vList2"/>
    <dgm:cxn modelId="{E395D9B8-50FD-4B33-89C1-6E8ABCF83631}" type="presOf" srcId="{0A85FF11-0CFB-4430-B6E6-E84C421EEB15}" destId="{53117452-F291-484E-84D3-FE6B73A724D5}" srcOrd="0" destOrd="0" presId="urn:microsoft.com/office/officeart/2005/8/layout/vList2"/>
    <dgm:cxn modelId="{B87EE7BA-0B37-4701-8CD6-E1A82D74D66C}" type="presOf" srcId="{6DEF8934-C304-4985-9628-3CA253E0F9E6}" destId="{17F6A0ED-255E-47B9-8472-1D9EEA524CBD}" srcOrd="0" destOrd="0" presId="urn:microsoft.com/office/officeart/2005/8/layout/vList2"/>
    <dgm:cxn modelId="{E26169BD-4D3F-4AEC-B64D-971944F0B01B}" srcId="{6DEF8934-C304-4985-9628-3CA253E0F9E6}" destId="{0C271062-BC06-4A1B-9B0F-F4249A11E553}" srcOrd="0" destOrd="0" parTransId="{5C35E1B9-6B42-4121-8190-2E07EE79DC0E}" sibTransId="{8F77AED9-3CDF-4E83-B228-2833FCD63ED7}"/>
    <dgm:cxn modelId="{8D8AE3D0-A2BC-4EEC-A100-A6C27580D805}" srcId="{1CCFBD5C-A4D1-480D-8B30-9F3384A7F2C9}" destId="{59A1F54B-111D-4C76-B84B-BBDAAF29E1BC}" srcOrd="0" destOrd="0" parTransId="{0ABA8F70-90A0-40A9-BDDC-5C7B93073673}" sibTransId="{B05DF442-1615-438C-A96E-CA7CB9959882}"/>
    <dgm:cxn modelId="{815520D3-658F-4927-B3A6-2503FCF418C5}" type="presOf" srcId="{CCE17D49-8342-4D20-8B9D-24E8384280C2}" destId="{1F9BDD3D-8836-406B-946F-F6A9950445E7}" srcOrd="0" destOrd="0" presId="urn:microsoft.com/office/officeart/2005/8/layout/vList2"/>
    <dgm:cxn modelId="{23462456-C8F6-41F7-8C01-BCDFAD9E7F50}" type="presParOf" srcId="{FA2F90FE-D5E0-45B0-B292-15851F185F7B}" destId="{EED3F030-4A46-4D4C-B59A-1830FFD5EEB0}" srcOrd="0" destOrd="0" presId="urn:microsoft.com/office/officeart/2005/8/layout/vList2"/>
    <dgm:cxn modelId="{6A81B5A5-8306-4901-AB46-CAB2327B57AF}" type="presParOf" srcId="{FA2F90FE-D5E0-45B0-B292-15851F185F7B}" destId="{91C7BB4F-DD5A-43A7-81DA-BC967CFA3919}" srcOrd="1" destOrd="0" presId="urn:microsoft.com/office/officeart/2005/8/layout/vList2"/>
    <dgm:cxn modelId="{B3B4479D-0E34-4BBC-9991-5735E2CD6BF3}" type="presParOf" srcId="{FA2F90FE-D5E0-45B0-B292-15851F185F7B}" destId="{17F6A0ED-255E-47B9-8472-1D9EEA524CBD}" srcOrd="2" destOrd="0" presId="urn:microsoft.com/office/officeart/2005/8/layout/vList2"/>
    <dgm:cxn modelId="{E8014620-AA92-4149-BB37-900E5F7524D3}" type="presParOf" srcId="{FA2F90FE-D5E0-45B0-B292-15851F185F7B}" destId="{F9E6F438-56C9-4236-840C-A9DEFFE9002B}" srcOrd="3" destOrd="0" presId="urn:microsoft.com/office/officeart/2005/8/layout/vList2"/>
    <dgm:cxn modelId="{AA8BE720-097D-41BD-9A13-856DFDE77EAA}" type="presParOf" srcId="{FA2F90FE-D5E0-45B0-B292-15851F185F7B}" destId="{1F9BDD3D-8836-406B-946F-F6A9950445E7}" srcOrd="4" destOrd="0" presId="urn:microsoft.com/office/officeart/2005/8/layout/vList2"/>
    <dgm:cxn modelId="{B473CED3-1883-458B-8F3B-74C060200772}" type="presParOf" srcId="{FA2F90FE-D5E0-45B0-B292-15851F185F7B}" destId="{53117452-F291-484E-84D3-FE6B73A724D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3470A1-13A5-4948-8033-909C8ABDDA7F}">
      <dgm:prSet/>
      <dgm:spPr/>
      <dgm:t>
        <a:bodyPr/>
        <a:lstStyle/>
        <a:p>
          <a:r>
            <a:rPr lang="en-US" dirty="0" err="1"/>
            <a:t>Als</a:t>
          </a:r>
          <a:r>
            <a:rPr lang="en-US" dirty="0"/>
            <a:t> </a:t>
          </a:r>
          <a:r>
            <a:rPr lang="en-US" dirty="0" err="1"/>
            <a:t>goede</a:t>
          </a:r>
          <a:r>
            <a:rPr lang="en-US" dirty="0"/>
            <a:t> </a:t>
          </a:r>
          <a:r>
            <a:rPr lang="en-US" dirty="0" err="1"/>
            <a:t>huisvesting</a:t>
          </a:r>
          <a:r>
            <a:rPr lang="en-US" dirty="0"/>
            <a:t> </a:t>
          </a:r>
          <a:r>
            <a:rPr lang="en-US" dirty="0" err="1"/>
            <a:t>gerealiseerd</a:t>
          </a:r>
          <a:r>
            <a:rPr lang="en-US" dirty="0"/>
            <a:t>, dan </a:t>
          </a:r>
          <a:r>
            <a:rPr lang="en-US" dirty="0" err="1"/>
            <a:t>handhaven</a:t>
          </a:r>
          <a:r>
            <a:rPr lang="en-US" dirty="0"/>
            <a:t> </a:t>
          </a:r>
          <a:r>
            <a:rPr lang="en-US" dirty="0" err="1"/>
            <a:t>ongewenste</a:t>
          </a:r>
          <a:r>
            <a:rPr lang="en-US" dirty="0"/>
            <a:t> </a:t>
          </a:r>
          <a:r>
            <a:rPr lang="en-US" dirty="0" err="1"/>
            <a:t>huisvesting</a:t>
          </a:r>
          <a:endParaRPr lang="en-US" dirty="0"/>
        </a:p>
      </dgm:t>
    </dgm:pt>
    <dgm:pt modelId="{ED3FDD16-655C-46E5-8FCA-411660836B45}" type="parTrans" cxnId="{C5096B1D-2E06-4D2F-AF23-01A27C042D1F}">
      <dgm:prSet/>
      <dgm:spPr/>
      <dgm:t>
        <a:bodyPr/>
        <a:lstStyle/>
        <a:p>
          <a:endParaRPr lang="en-US"/>
        </a:p>
      </dgm:t>
    </dgm:pt>
    <dgm:pt modelId="{50552A6B-3D71-412E-82E2-CBF8443D0CA9}" type="sibTrans" cxnId="{C5096B1D-2E06-4D2F-AF23-01A27C042D1F}">
      <dgm:prSet/>
      <dgm:spPr/>
      <dgm:t>
        <a:bodyPr/>
        <a:lstStyle/>
        <a:p>
          <a:endParaRPr lang="en-US"/>
        </a:p>
      </dgm:t>
    </dgm:pt>
    <dgm:pt modelId="{A05FBC46-9901-4012-8FDA-5F424C7536CC}">
      <dgm:prSet/>
      <dgm:spPr/>
      <dgm:t>
        <a:bodyPr/>
        <a:lstStyle/>
        <a:p>
          <a:r>
            <a:rPr lang="en-US" dirty="0" err="1"/>
            <a:t>Gewone</a:t>
          </a:r>
          <a:r>
            <a:rPr lang="en-US" dirty="0"/>
            <a:t> </a:t>
          </a:r>
          <a:r>
            <a:rPr lang="en-US" dirty="0" err="1"/>
            <a:t>woningen</a:t>
          </a:r>
          <a:r>
            <a:rPr lang="en-US" dirty="0"/>
            <a:t> </a:t>
          </a:r>
          <a:r>
            <a:rPr lang="en-US" dirty="0" err="1"/>
            <a:t>weer</a:t>
          </a:r>
          <a:r>
            <a:rPr lang="en-US" dirty="0"/>
            <a:t> </a:t>
          </a:r>
          <a:r>
            <a:rPr lang="en-US" dirty="0" err="1"/>
            <a:t>beschikbaar</a:t>
          </a:r>
          <a:r>
            <a:rPr lang="en-US" dirty="0"/>
            <a:t> </a:t>
          </a:r>
          <a:r>
            <a:rPr lang="en-US" dirty="0" err="1"/>
            <a:t>voor</a:t>
          </a:r>
          <a:r>
            <a:rPr lang="en-US" dirty="0"/>
            <a:t> </a:t>
          </a:r>
          <a:r>
            <a:rPr lang="en-US" dirty="0" err="1"/>
            <a:t>gewone</a:t>
          </a:r>
          <a:r>
            <a:rPr lang="en-US" dirty="0"/>
            <a:t> </a:t>
          </a:r>
          <a:r>
            <a:rPr lang="en-US" dirty="0" err="1"/>
            <a:t>huishoudens</a:t>
          </a:r>
          <a:endParaRPr lang="en-US" dirty="0"/>
        </a:p>
      </dgm:t>
    </dgm:pt>
    <dgm:pt modelId="{536F6D41-FDE5-4070-A6B6-F1AE18F56EAE}" type="parTrans" cxnId="{458883ED-6AF3-4BD2-9338-B72E0C1A0232}">
      <dgm:prSet/>
      <dgm:spPr/>
      <dgm:t>
        <a:bodyPr/>
        <a:lstStyle/>
        <a:p>
          <a:endParaRPr lang="nl-NL"/>
        </a:p>
      </dgm:t>
    </dgm:pt>
    <dgm:pt modelId="{65906323-3457-4033-99EB-B79DAA696B33}" type="sibTrans" cxnId="{458883ED-6AF3-4BD2-9338-B72E0C1A0232}">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81CBA8CF-3A3C-4E80-B420-6DDA244953C6}" type="pres">
      <dgm:prSet presAssocID="{BC3470A1-13A5-4948-8033-909C8ABDDA7F}" presName="parentText" presStyleLbl="node1" presStyleIdx="0" presStyleCnt="2" custLinFactNeighborX="-4439" custLinFactNeighborY="-2519">
        <dgm:presLayoutVars>
          <dgm:chMax val="0"/>
          <dgm:bulletEnabled val="1"/>
        </dgm:presLayoutVars>
      </dgm:prSet>
      <dgm:spPr/>
    </dgm:pt>
    <dgm:pt modelId="{CA7F3BA3-68F2-4ACF-89A8-36C0C00F5F63}" type="pres">
      <dgm:prSet presAssocID="{50552A6B-3D71-412E-82E2-CBF8443D0CA9}" presName="spacer" presStyleCnt="0"/>
      <dgm:spPr/>
    </dgm:pt>
    <dgm:pt modelId="{BBFD36B4-AAE3-4D14-8548-012137A2BA58}" type="pres">
      <dgm:prSet presAssocID="{A05FBC46-9901-4012-8FDA-5F424C7536CC}" presName="parentText" presStyleLbl="node1" presStyleIdx="1" presStyleCnt="2">
        <dgm:presLayoutVars>
          <dgm:chMax val="0"/>
          <dgm:bulletEnabled val="1"/>
        </dgm:presLayoutVars>
      </dgm:prSet>
      <dgm:spPr/>
    </dgm:pt>
  </dgm:ptLst>
  <dgm:cxnLst>
    <dgm:cxn modelId="{C5096B1D-2E06-4D2F-AF23-01A27C042D1F}" srcId="{1CCFBD5C-A4D1-480D-8B30-9F3384A7F2C9}" destId="{BC3470A1-13A5-4948-8033-909C8ABDDA7F}" srcOrd="0" destOrd="0" parTransId="{ED3FDD16-655C-46E5-8FCA-411660836B45}" sibTransId="{50552A6B-3D71-412E-82E2-CBF8443D0CA9}"/>
    <dgm:cxn modelId="{81B9EC76-F1F0-4B33-9BB8-903FAF65BCBC}" type="presOf" srcId="{BC3470A1-13A5-4948-8033-909C8ABDDA7F}" destId="{81CBA8CF-3A3C-4E80-B420-6DDA244953C6}" srcOrd="0" destOrd="0" presId="urn:microsoft.com/office/officeart/2005/8/layout/vList2"/>
    <dgm:cxn modelId="{61CC1BA7-C6C9-4D32-BB21-4C579211C1E4}" type="presOf" srcId="{A05FBC46-9901-4012-8FDA-5F424C7536CC}" destId="{BBFD36B4-AAE3-4D14-8548-012137A2BA58}" srcOrd="0" destOrd="0" presId="urn:microsoft.com/office/officeart/2005/8/layout/vList2"/>
    <dgm:cxn modelId="{5CCCDDAC-574A-4989-919E-6F10CC0D1838}" type="presOf" srcId="{1CCFBD5C-A4D1-480D-8B30-9F3384A7F2C9}" destId="{FA2F90FE-D5E0-45B0-B292-15851F185F7B}" srcOrd="0" destOrd="0" presId="urn:microsoft.com/office/officeart/2005/8/layout/vList2"/>
    <dgm:cxn modelId="{458883ED-6AF3-4BD2-9338-B72E0C1A0232}" srcId="{1CCFBD5C-A4D1-480D-8B30-9F3384A7F2C9}" destId="{A05FBC46-9901-4012-8FDA-5F424C7536CC}" srcOrd="1" destOrd="0" parTransId="{536F6D41-FDE5-4070-A6B6-F1AE18F56EAE}" sibTransId="{65906323-3457-4033-99EB-B79DAA696B33}"/>
    <dgm:cxn modelId="{BB3A3DC1-2EE0-4808-ABAD-51E784CC97C9}" type="presParOf" srcId="{FA2F90FE-D5E0-45B0-B292-15851F185F7B}" destId="{81CBA8CF-3A3C-4E80-B420-6DDA244953C6}" srcOrd="0" destOrd="0" presId="urn:microsoft.com/office/officeart/2005/8/layout/vList2"/>
    <dgm:cxn modelId="{31CEB400-4B86-4AC9-A2B6-DE7EE3F01690}" type="presParOf" srcId="{FA2F90FE-D5E0-45B0-B292-15851F185F7B}" destId="{CA7F3BA3-68F2-4ACF-89A8-36C0C00F5F63}" srcOrd="1" destOrd="0" presId="urn:microsoft.com/office/officeart/2005/8/layout/vList2"/>
    <dgm:cxn modelId="{D94AB2EC-C73C-47F8-B30E-13CB76400F4A}" type="presParOf" srcId="{FA2F90FE-D5E0-45B0-B292-15851F185F7B}" destId="{BBFD36B4-AAE3-4D14-8548-012137A2BA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7051F2-36AC-4767-A813-8FD011D38CE1}">
      <dgm:prSet custT="1"/>
      <dgm:spPr/>
      <dgm:t>
        <a:bodyPr/>
        <a:lstStyle/>
        <a:p>
          <a:r>
            <a:rPr lang="nl-NL" sz="2800" kern="1200" dirty="0">
              <a:solidFill>
                <a:prstClr val="white"/>
              </a:solidFill>
              <a:latin typeface="Calibri" panose="020F0502020204030204"/>
              <a:ea typeface="+mn-ea"/>
              <a:cs typeface="+mn-cs"/>
            </a:rPr>
            <a:t>Elke woensdag tussen 18.00 en 19.00 uur organiseert de gemeente  een spreekuur voor arbeidsmigranten in het Trefpunt. </a:t>
          </a:r>
        </a:p>
        <a:p>
          <a:r>
            <a:rPr lang="nl-NL" sz="2800" kern="1200" dirty="0">
              <a:solidFill>
                <a:prstClr val="white"/>
              </a:solidFill>
              <a:latin typeface="Calibri" panose="020F0502020204030204"/>
              <a:ea typeface="+mn-ea"/>
              <a:cs typeface="+mn-cs"/>
            </a:rPr>
            <a:t>Indien u arbeidsmigranten kent die vragen hebben over wonen, werken of leven in Moerdijk, wilt u hen dan hierop wijzen??</a:t>
          </a:r>
        </a:p>
      </dgm:t>
    </dgm:pt>
    <dgm:pt modelId="{24B9FD42-9B70-4951-8BDA-D115F3CF5699}" type="parTrans" cxnId="{1018722B-AE40-4AC0-822D-EB73B28D9DDB}">
      <dgm:prSet/>
      <dgm:spPr/>
      <dgm:t>
        <a:bodyPr/>
        <a:lstStyle/>
        <a:p>
          <a:endParaRPr lang="nl-NL"/>
        </a:p>
      </dgm:t>
    </dgm:pt>
    <dgm:pt modelId="{902BD330-270C-4273-8E54-669B7814D7EF}" type="sibTrans" cxnId="{1018722B-AE40-4AC0-822D-EB73B28D9DDB}">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5CE5DB76-7858-4D0B-8685-F94E4EA723EF}" type="pres">
      <dgm:prSet presAssocID="{CD7051F2-36AC-4767-A813-8FD011D38CE1}" presName="parentText" presStyleLbl="node1" presStyleIdx="0" presStyleCnt="1" custScaleY="119057" custLinFactNeighborX="-772" custLinFactNeighborY="8304">
        <dgm:presLayoutVars>
          <dgm:chMax val="0"/>
          <dgm:bulletEnabled val="1"/>
        </dgm:presLayoutVars>
      </dgm:prSet>
      <dgm:spPr/>
    </dgm:pt>
  </dgm:ptLst>
  <dgm:cxnLst>
    <dgm:cxn modelId="{1018722B-AE40-4AC0-822D-EB73B28D9DDB}" srcId="{1CCFBD5C-A4D1-480D-8B30-9F3384A7F2C9}" destId="{CD7051F2-36AC-4767-A813-8FD011D38CE1}" srcOrd="0" destOrd="0" parTransId="{24B9FD42-9B70-4951-8BDA-D115F3CF5699}" sibTransId="{902BD330-270C-4273-8E54-669B7814D7EF}"/>
    <dgm:cxn modelId="{8FD11F77-0BD4-4E7C-B666-F75CD23DCB95}" type="presOf" srcId="{CD7051F2-36AC-4767-A813-8FD011D38CE1}" destId="{5CE5DB76-7858-4D0B-8685-F94E4EA723EF}" srcOrd="0" destOrd="0" presId="urn:microsoft.com/office/officeart/2005/8/layout/vList2"/>
    <dgm:cxn modelId="{5CCCDDAC-574A-4989-919E-6F10CC0D1838}" type="presOf" srcId="{1CCFBD5C-A4D1-480D-8B30-9F3384A7F2C9}" destId="{FA2F90FE-D5E0-45B0-B292-15851F185F7B}" srcOrd="0" destOrd="0" presId="urn:microsoft.com/office/officeart/2005/8/layout/vList2"/>
    <dgm:cxn modelId="{7D9C6E78-2C93-402A-9E8C-D71652EA0984}" type="presParOf" srcId="{FA2F90FE-D5E0-45B0-B292-15851F185F7B}" destId="{5CE5DB76-7858-4D0B-8685-F94E4EA723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C4EF5B-621C-41A2-BD22-9E20D24F00D0}">
      <dgm:prSet/>
      <dgm:spPr/>
      <dgm:t>
        <a:bodyPr/>
        <a:lstStyle/>
        <a:p>
          <a:endParaRPr lang="nl-NL" dirty="0"/>
        </a:p>
      </dgm:t>
    </dgm:pt>
    <dgm:pt modelId="{9574C69A-428D-4D06-8D03-BA585F783127}" type="parTrans" cxnId="{38CB97C9-AE8D-4346-87C8-BD34FA439916}">
      <dgm:prSet/>
      <dgm:spPr/>
      <dgm:t>
        <a:bodyPr/>
        <a:lstStyle/>
        <a:p>
          <a:endParaRPr lang="nl-NL"/>
        </a:p>
      </dgm:t>
    </dgm:pt>
    <dgm:pt modelId="{BDB424E9-118F-4798-856B-E9FC2DF6C018}" type="sibTrans" cxnId="{38CB97C9-AE8D-4346-87C8-BD34FA439916}">
      <dgm:prSet/>
      <dgm:spPr/>
      <dgm:t>
        <a:bodyPr/>
        <a:lstStyle/>
        <a:p>
          <a:endParaRPr lang="nl-NL"/>
        </a:p>
      </dgm:t>
    </dgm:pt>
    <dgm:pt modelId="{0C271062-BC06-4A1B-9B0F-F4249A11E553}">
      <dgm:prSet/>
      <dgm:spPr/>
      <dgm:t>
        <a:bodyPr/>
        <a:lstStyle/>
        <a:p>
          <a:pPr>
            <a:buFont typeface="+mj-lt"/>
            <a:buAutoNum type="arabicPeriod"/>
          </a:pPr>
          <a:endParaRPr lang="nl-NL" dirty="0"/>
        </a:p>
      </dgm:t>
    </dgm:pt>
    <dgm:pt modelId="{5C35E1B9-6B42-4121-8190-2E07EE79DC0E}" type="parTrans" cxnId="{E26169BD-4D3F-4AEC-B64D-971944F0B01B}">
      <dgm:prSet/>
      <dgm:spPr/>
      <dgm:t>
        <a:bodyPr/>
        <a:lstStyle/>
        <a:p>
          <a:endParaRPr lang="nl-NL"/>
        </a:p>
      </dgm:t>
    </dgm:pt>
    <dgm:pt modelId="{8F77AED9-3CDF-4E83-B228-2833FCD63ED7}" type="sibTrans" cxnId="{E26169BD-4D3F-4AEC-B64D-971944F0B01B}">
      <dgm:prSet/>
      <dgm:spPr/>
      <dgm:t>
        <a:bodyPr/>
        <a:lstStyle/>
        <a:p>
          <a:endParaRPr lang="nl-NL"/>
        </a:p>
      </dgm:t>
    </dgm:pt>
    <dgm:pt modelId="{EB4B802A-984E-4276-A426-56A24E90CDE6}">
      <dgm:prSet/>
      <dgm:spPr/>
      <dgm:t>
        <a:bodyPr/>
        <a:lstStyle/>
        <a:p>
          <a:pPr>
            <a:buFont typeface="+mj-lt"/>
            <a:buAutoNum type="arabicPeriod"/>
          </a:pPr>
          <a:endParaRPr lang="nl-NL" dirty="0"/>
        </a:p>
      </dgm:t>
    </dgm:pt>
    <dgm:pt modelId="{31AFE45F-66E5-480A-A303-0D899ADE4B79}" type="parTrans" cxnId="{A9A6BA98-7B23-44F6-9486-77AC0367F43C}">
      <dgm:prSet/>
      <dgm:spPr/>
      <dgm:t>
        <a:bodyPr/>
        <a:lstStyle/>
        <a:p>
          <a:endParaRPr lang="nl-NL"/>
        </a:p>
      </dgm:t>
    </dgm:pt>
    <dgm:pt modelId="{FFB063B6-6A30-4948-AEC1-446D65E45D38}" type="sibTrans" cxnId="{A9A6BA98-7B23-44F6-9486-77AC0367F43C}">
      <dgm:prSet/>
      <dgm:spPr/>
      <dgm:t>
        <a:bodyPr/>
        <a:lstStyle/>
        <a:p>
          <a:endParaRPr lang="nl-NL"/>
        </a:p>
      </dgm:t>
    </dgm:pt>
    <dgm:pt modelId="{138D7033-ECCF-4C42-B739-902A0BD73CDF}">
      <dgm:prSet/>
      <dgm:spPr/>
      <dgm:t>
        <a:bodyPr/>
        <a:lstStyle/>
        <a:p>
          <a:pPr>
            <a:buFont typeface="+mj-lt"/>
            <a:buAutoNum type="arabicPeriod"/>
          </a:pPr>
          <a:endParaRPr lang="nl-NL" dirty="0"/>
        </a:p>
      </dgm:t>
    </dgm:pt>
    <dgm:pt modelId="{5045CFDD-6E13-41AE-9371-04DEA1A43289}" type="parTrans" cxnId="{3E6695B1-CEAC-481F-9857-F22117B63A11}">
      <dgm:prSet/>
      <dgm:spPr/>
      <dgm:t>
        <a:bodyPr/>
        <a:lstStyle/>
        <a:p>
          <a:endParaRPr lang="nl-NL"/>
        </a:p>
      </dgm:t>
    </dgm:pt>
    <dgm:pt modelId="{DFB2F68C-4E5C-4C2E-A336-1C3C4F8B546B}" type="sibTrans" cxnId="{3E6695B1-CEAC-481F-9857-F22117B63A11}">
      <dgm:prSet/>
      <dgm:spPr/>
      <dgm:t>
        <a:bodyPr/>
        <a:lstStyle/>
        <a:p>
          <a:endParaRPr lang="nl-NL"/>
        </a:p>
      </dgm:t>
    </dgm:pt>
    <dgm:pt modelId="{98B6EA66-BB40-49BF-B96D-67FAEAB6F71C}">
      <dgm:prSet/>
      <dgm:spPr/>
      <dgm:t>
        <a:bodyPr/>
        <a:lstStyle/>
        <a:p>
          <a:pPr>
            <a:buFont typeface="+mj-lt"/>
            <a:buAutoNum type="arabicPeriod"/>
          </a:pPr>
          <a:endParaRPr lang="en-US" dirty="0"/>
        </a:p>
      </dgm:t>
    </dgm:pt>
    <dgm:pt modelId="{A1974AAB-B40C-49E5-A457-B429D556EB43}" type="parTrans" cxnId="{83A7DD57-E75B-459E-905C-160C7C9E2896}">
      <dgm:prSet/>
      <dgm:spPr/>
      <dgm:t>
        <a:bodyPr/>
        <a:lstStyle/>
        <a:p>
          <a:endParaRPr lang="nl-NL"/>
        </a:p>
      </dgm:t>
    </dgm:pt>
    <dgm:pt modelId="{390CC049-4807-4C0A-8440-FDB53AFB87E3}" type="sibTrans" cxnId="{83A7DD57-E75B-459E-905C-160C7C9E2896}">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A0FD6067-1A78-4D1F-80EE-24C3FAFD250B}" type="pres">
      <dgm:prSet presAssocID="{DDC4EF5B-621C-41A2-BD22-9E20D24F00D0}" presName="parentText" presStyleLbl="node1" presStyleIdx="0" presStyleCnt="5">
        <dgm:presLayoutVars>
          <dgm:chMax val="0"/>
          <dgm:bulletEnabled val="1"/>
        </dgm:presLayoutVars>
      </dgm:prSet>
      <dgm:spPr/>
    </dgm:pt>
    <dgm:pt modelId="{4B96D078-C876-4BB1-8922-CF2A6D127311}" type="pres">
      <dgm:prSet presAssocID="{BDB424E9-118F-4798-856B-E9FC2DF6C018}" presName="spacer" presStyleCnt="0"/>
      <dgm:spPr/>
    </dgm:pt>
    <dgm:pt modelId="{F15954BC-765D-4F04-8CFA-0F94BFCE469D}" type="pres">
      <dgm:prSet presAssocID="{98B6EA66-BB40-49BF-B96D-67FAEAB6F71C}" presName="parentText" presStyleLbl="node1" presStyleIdx="1" presStyleCnt="5">
        <dgm:presLayoutVars>
          <dgm:chMax val="0"/>
          <dgm:bulletEnabled val="1"/>
        </dgm:presLayoutVars>
      </dgm:prSet>
      <dgm:spPr/>
    </dgm:pt>
    <dgm:pt modelId="{95F68B7A-3F47-4D84-BD5A-3C3B830E340A}" type="pres">
      <dgm:prSet presAssocID="{390CC049-4807-4C0A-8440-FDB53AFB87E3}" presName="spacer" presStyleCnt="0"/>
      <dgm:spPr/>
    </dgm:pt>
    <dgm:pt modelId="{9BD22CE8-B82A-4BC2-BA82-4406E87681FA}" type="pres">
      <dgm:prSet presAssocID="{EB4B802A-984E-4276-A426-56A24E90CDE6}" presName="parentText" presStyleLbl="node1" presStyleIdx="2" presStyleCnt="5">
        <dgm:presLayoutVars>
          <dgm:chMax val="0"/>
          <dgm:bulletEnabled val="1"/>
        </dgm:presLayoutVars>
      </dgm:prSet>
      <dgm:spPr/>
    </dgm:pt>
    <dgm:pt modelId="{81FBBC18-58DA-4904-BC73-C09322987FC4}" type="pres">
      <dgm:prSet presAssocID="{FFB063B6-6A30-4948-AEC1-446D65E45D38}" presName="spacer" presStyleCnt="0"/>
      <dgm:spPr/>
    </dgm:pt>
    <dgm:pt modelId="{24E0F384-85BA-40F1-9410-AB6962D8EADA}" type="pres">
      <dgm:prSet presAssocID="{0C271062-BC06-4A1B-9B0F-F4249A11E553}" presName="parentText" presStyleLbl="node1" presStyleIdx="3" presStyleCnt="5">
        <dgm:presLayoutVars>
          <dgm:chMax val="0"/>
          <dgm:bulletEnabled val="1"/>
        </dgm:presLayoutVars>
      </dgm:prSet>
      <dgm:spPr/>
    </dgm:pt>
    <dgm:pt modelId="{8D1F2189-1B60-4BB2-941E-4B31721686CC}" type="pres">
      <dgm:prSet presAssocID="{8F77AED9-3CDF-4E83-B228-2833FCD63ED7}" presName="spacer" presStyleCnt="0"/>
      <dgm:spPr/>
    </dgm:pt>
    <dgm:pt modelId="{0E7A55A2-3346-48B3-AF2F-86208D643324}" type="pres">
      <dgm:prSet presAssocID="{138D7033-ECCF-4C42-B739-902A0BD73CDF}" presName="parentText" presStyleLbl="node1" presStyleIdx="4" presStyleCnt="5">
        <dgm:presLayoutVars>
          <dgm:chMax val="0"/>
          <dgm:bulletEnabled val="1"/>
        </dgm:presLayoutVars>
      </dgm:prSet>
      <dgm:spPr/>
    </dgm:pt>
  </dgm:ptLst>
  <dgm:cxnLst>
    <dgm:cxn modelId="{891A7913-62B3-4F15-B413-82B8A55E8039}" type="presOf" srcId="{138D7033-ECCF-4C42-B739-902A0BD73CDF}" destId="{0E7A55A2-3346-48B3-AF2F-86208D643324}" srcOrd="0" destOrd="0" presId="urn:microsoft.com/office/officeart/2005/8/layout/vList2"/>
    <dgm:cxn modelId="{2012E113-662F-4257-BDA5-135B20E5AC19}" type="presOf" srcId="{EB4B802A-984E-4276-A426-56A24E90CDE6}" destId="{9BD22CE8-B82A-4BC2-BA82-4406E87681FA}" srcOrd="0" destOrd="0" presId="urn:microsoft.com/office/officeart/2005/8/layout/vList2"/>
    <dgm:cxn modelId="{63BF5531-1A8C-46BC-B12B-1AB2C9F31056}" type="presOf" srcId="{0C271062-BC06-4A1B-9B0F-F4249A11E553}" destId="{24E0F384-85BA-40F1-9410-AB6962D8EADA}" srcOrd="0" destOrd="0" presId="urn:microsoft.com/office/officeart/2005/8/layout/vList2"/>
    <dgm:cxn modelId="{52BE4167-DB10-493F-864F-F25735FA699E}" type="presOf" srcId="{98B6EA66-BB40-49BF-B96D-67FAEAB6F71C}" destId="{F15954BC-765D-4F04-8CFA-0F94BFCE469D}" srcOrd="0" destOrd="0" presId="urn:microsoft.com/office/officeart/2005/8/layout/vList2"/>
    <dgm:cxn modelId="{819B5748-EC89-42CB-8C74-0939A9AF666D}" type="presOf" srcId="{DDC4EF5B-621C-41A2-BD22-9E20D24F00D0}" destId="{A0FD6067-1A78-4D1F-80EE-24C3FAFD250B}" srcOrd="0" destOrd="0" presId="urn:microsoft.com/office/officeart/2005/8/layout/vList2"/>
    <dgm:cxn modelId="{83A7DD57-E75B-459E-905C-160C7C9E2896}" srcId="{1CCFBD5C-A4D1-480D-8B30-9F3384A7F2C9}" destId="{98B6EA66-BB40-49BF-B96D-67FAEAB6F71C}" srcOrd="1" destOrd="0" parTransId="{A1974AAB-B40C-49E5-A457-B429D556EB43}" sibTransId="{390CC049-4807-4C0A-8440-FDB53AFB87E3}"/>
    <dgm:cxn modelId="{A9A6BA98-7B23-44F6-9486-77AC0367F43C}" srcId="{1CCFBD5C-A4D1-480D-8B30-9F3384A7F2C9}" destId="{EB4B802A-984E-4276-A426-56A24E90CDE6}" srcOrd="2" destOrd="0" parTransId="{31AFE45F-66E5-480A-A303-0D899ADE4B79}" sibTransId="{FFB063B6-6A30-4948-AEC1-446D65E45D38}"/>
    <dgm:cxn modelId="{5CCCDDAC-574A-4989-919E-6F10CC0D1838}" type="presOf" srcId="{1CCFBD5C-A4D1-480D-8B30-9F3384A7F2C9}" destId="{FA2F90FE-D5E0-45B0-B292-15851F185F7B}" srcOrd="0" destOrd="0" presId="urn:microsoft.com/office/officeart/2005/8/layout/vList2"/>
    <dgm:cxn modelId="{3E6695B1-CEAC-481F-9857-F22117B63A11}" srcId="{1CCFBD5C-A4D1-480D-8B30-9F3384A7F2C9}" destId="{138D7033-ECCF-4C42-B739-902A0BD73CDF}" srcOrd="4" destOrd="0" parTransId="{5045CFDD-6E13-41AE-9371-04DEA1A43289}" sibTransId="{DFB2F68C-4E5C-4C2E-A336-1C3C4F8B546B}"/>
    <dgm:cxn modelId="{E26169BD-4D3F-4AEC-B64D-971944F0B01B}" srcId="{1CCFBD5C-A4D1-480D-8B30-9F3384A7F2C9}" destId="{0C271062-BC06-4A1B-9B0F-F4249A11E553}" srcOrd="3" destOrd="0" parTransId="{5C35E1B9-6B42-4121-8190-2E07EE79DC0E}" sibTransId="{8F77AED9-3CDF-4E83-B228-2833FCD63ED7}"/>
    <dgm:cxn modelId="{38CB97C9-AE8D-4346-87C8-BD34FA439916}" srcId="{1CCFBD5C-A4D1-480D-8B30-9F3384A7F2C9}" destId="{DDC4EF5B-621C-41A2-BD22-9E20D24F00D0}" srcOrd="0" destOrd="0" parTransId="{9574C69A-428D-4D06-8D03-BA585F783127}" sibTransId="{BDB424E9-118F-4798-856B-E9FC2DF6C018}"/>
    <dgm:cxn modelId="{9E669F2A-FE5A-460F-BE89-C0F94191AE35}" type="presParOf" srcId="{FA2F90FE-D5E0-45B0-B292-15851F185F7B}" destId="{A0FD6067-1A78-4D1F-80EE-24C3FAFD250B}" srcOrd="0" destOrd="0" presId="urn:microsoft.com/office/officeart/2005/8/layout/vList2"/>
    <dgm:cxn modelId="{55CE5262-B472-4681-91F9-81A7F73D27C2}" type="presParOf" srcId="{FA2F90FE-D5E0-45B0-B292-15851F185F7B}" destId="{4B96D078-C876-4BB1-8922-CF2A6D127311}" srcOrd="1" destOrd="0" presId="urn:microsoft.com/office/officeart/2005/8/layout/vList2"/>
    <dgm:cxn modelId="{3149ED7E-7319-4460-BD60-93EDA5B31834}" type="presParOf" srcId="{FA2F90FE-D5E0-45B0-B292-15851F185F7B}" destId="{F15954BC-765D-4F04-8CFA-0F94BFCE469D}" srcOrd="2" destOrd="0" presId="urn:microsoft.com/office/officeart/2005/8/layout/vList2"/>
    <dgm:cxn modelId="{BA16606B-3500-4BDD-B15E-2DFBA7FAA556}" type="presParOf" srcId="{FA2F90FE-D5E0-45B0-B292-15851F185F7B}" destId="{95F68B7A-3F47-4D84-BD5A-3C3B830E340A}" srcOrd="3" destOrd="0" presId="urn:microsoft.com/office/officeart/2005/8/layout/vList2"/>
    <dgm:cxn modelId="{FB6CF9EB-43CD-4ABF-ABDF-1DF4AF4E1A13}" type="presParOf" srcId="{FA2F90FE-D5E0-45B0-B292-15851F185F7B}" destId="{9BD22CE8-B82A-4BC2-BA82-4406E87681FA}" srcOrd="4" destOrd="0" presId="urn:microsoft.com/office/officeart/2005/8/layout/vList2"/>
    <dgm:cxn modelId="{BFC7152C-2BEA-4736-A889-7057CEF2F2F1}" type="presParOf" srcId="{FA2F90FE-D5E0-45B0-B292-15851F185F7B}" destId="{81FBBC18-58DA-4904-BC73-C09322987FC4}" srcOrd="5" destOrd="0" presId="urn:microsoft.com/office/officeart/2005/8/layout/vList2"/>
    <dgm:cxn modelId="{DBCA9EA9-3DEE-465B-88C6-A282422A7882}" type="presParOf" srcId="{FA2F90FE-D5E0-45B0-B292-15851F185F7B}" destId="{24E0F384-85BA-40F1-9410-AB6962D8EADA}" srcOrd="6" destOrd="0" presId="urn:microsoft.com/office/officeart/2005/8/layout/vList2"/>
    <dgm:cxn modelId="{1AFB7AEA-1A5D-44B7-8072-E4DF5060C2A0}" type="presParOf" srcId="{FA2F90FE-D5E0-45B0-B292-15851F185F7B}" destId="{8D1F2189-1B60-4BB2-941E-4B31721686CC}" srcOrd="7" destOrd="0" presId="urn:microsoft.com/office/officeart/2005/8/layout/vList2"/>
    <dgm:cxn modelId="{31AF68AD-2403-47E1-8561-889F06701CAB}" type="presParOf" srcId="{FA2F90FE-D5E0-45B0-B292-15851F185F7B}" destId="{0E7A55A2-3346-48B3-AF2F-86208D64332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3470A1-13A5-4948-8033-909C8ABDDA7F}">
      <dgm:prSet/>
      <dgm:spPr/>
      <dgm:t>
        <a:bodyPr/>
        <a:lstStyle/>
        <a:p>
          <a:r>
            <a:rPr lang="nl-NL" b="1" dirty="0"/>
            <a:t>1. Economisch perspectief:</a:t>
          </a:r>
          <a:endParaRPr lang="en-US" dirty="0"/>
        </a:p>
      </dgm:t>
    </dgm:pt>
    <dgm:pt modelId="{ED3FDD16-655C-46E5-8FCA-411660836B45}" type="parTrans" cxnId="{C5096B1D-2E06-4D2F-AF23-01A27C042D1F}">
      <dgm:prSet/>
      <dgm:spPr/>
      <dgm:t>
        <a:bodyPr/>
        <a:lstStyle/>
        <a:p>
          <a:endParaRPr lang="en-US"/>
        </a:p>
      </dgm:t>
    </dgm:pt>
    <dgm:pt modelId="{50552A6B-3D71-412E-82E2-CBF8443D0CA9}" type="sibTrans" cxnId="{C5096B1D-2E06-4D2F-AF23-01A27C042D1F}">
      <dgm:prSet/>
      <dgm:spPr/>
      <dgm:t>
        <a:bodyPr/>
        <a:lstStyle/>
        <a:p>
          <a:endParaRPr lang="en-US"/>
        </a:p>
      </dgm:t>
    </dgm:pt>
    <dgm:pt modelId="{027A41CC-61CC-4505-AD16-F1CD6B6BB3D5}">
      <dgm:prSet/>
      <dgm:spPr/>
      <dgm:t>
        <a:bodyPr/>
        <a:lstStyle/>
        <a:p>
          <a:pPr>
            <a:buNone/>
          </a:pPr>
          <a:r>
            <a:rPr lang="nl-NL" dirty="0"/>
            <a:t>“Goede” bedrijven faciliteren</a:t>
          </a:r>
          <a:endParaRPr lang="en-US" dirty="0"/>
        </a:p>
      </dgm:t>
    </dgm:pt>
    <dgm:pt modelId="{CD4047A2-43CD-4EE6-8E43-3D87250A7912}" type="parTrans" cxnId="{0B86D238-053E-47B7-9E65-A6021EA48351}">
      <dgm:prSet/>
      <dgm:spPr/>
      <dgm:t>
        <a:bodyPr/>
        <a:lstStyle/>
        <a:p>
          <a:endParaRPr lang="en-US"/>
        </a:p>
      </dgm:t>
    </dgm:pt>
    <dgm:pt modelId="{F97F8DE7-6E2E-4583-B72B-2D4FE16D3EE8}" type="sibTrans" cxnId="{0B86D238-053E-47B7-9E65-A6021EA48351}">
      <dgm:prSet/>
      <dgm:spPr/>
      <dgm:t>
        <a:bodyPr/>
        <a:lstStyle/>
        <a:p>
          <a:endParaRPr lang="en-US"/>
        </a:p>
      </dgm:t>
    </dgm:pt>
    <dgm:pt modelId="{EDAF9B08-BBA0-45FF-91F1-5DF8B0A612EF}">
      <dgm:prSet/>
      <dgm:spPr/>
      <dgm:t>
        <a:bodyPr/>
        <a:lstStyle/>
        <a:p>
          <a:r>
            <a:rPr lang="nl-NL" b="1" dirty="0"/>
            <a:t>2. Volkshuisvestelijk perspectief:</a:t>
          </a:r>
          <a:endParaRPr lang="en-US" dirty="0"/>
        </a:p>
      </dgm:t>
    </dgm:pt>
    <dgm:pt modelId="{9BEF2CDB-733D-42F5-A8C8-C2F44B2D8B35}" type="parTrans" cxnId="{3707C023-7C4D-44D4-BB20-FB35F10784B9}">
      <dgm:prSet/>
      <dgm:spPr/>
      <dgm:t>
        <a:bodyPr/>
        <a:lstStyle/>
        <a:p>
          <a:endParaRPr lang="en-US"/>
        </a:p>
      </dgm:t>
    </dgm:pt>
    <dgm:pt modelId="{0D6D13B0-3B4E-468D-B2E3-599DBF69788F}" type="sibTrans" cxnId="{3707C023-7C4D-44D4-BB20-FB35F10784B9}">
      <dgm:prSet/>
      <dgm:spPr/>
      <dgm:t>
        <a:bodyPr/>
        <a:lstStyle/>
        <a:p>
          <a:endParaRPr lang="en-US"/>
        </a:p>
      </dgm:t>
    </dgm:pt>
    <dgm:pt modelId="{66E29FCC-CA0A-4D72-BC85-0DDD7A3BFCBF}">
      <dgm:prSet/>
      <dgm:spPr/>
      <dgm:t>
        <a:bodyPr/>
        <a:lstStyle/>
        <a:p>
          <a:pPr>
            <a:buNone/>
          </a:pPr>
          <a:r>
            <a:rPr lang="nl-NL" dirty="0"/>
            <a:t>Goede huisvesting borgen</a:t>
          </a:r>
          <a:endParaRPr lang="en-US" dirty="0"/>
        </a:p>
      </dgm:t>
    </dgm:pt>
    <dgm:pt modelId="{C8A8025F-ACAB-45B2-8E53-F9DEA355C439}" type="parTrans" cxnId="{202B189F-2E3C-47B0-BA97-9B2A78BDE3D3}">
      <dgm:prSet/>
      <dgm:spPr/>
      <dgm:t>
        <a:bodyPr/>
        <a:lstStyle/>
        <a:p>
          <a:endParaRPr lang="en-US"/>
        </a:p>
      </dgm:t>
    </dgm:pt>
    <dgm:pt modelId="{F7F4F1F7-7E4A-4944-B9C2-7A998B7EED20}" type="sibTrans" cxnId="{202B189F-2E3C-47B0-BA97-9B2A78BDE3D3}">
      <dgm:prSet/>
      <dgm:spPr/>
      <dgm:t>
        <a:bodyPr/>
        <a:lstStyle/>
        <a:p>
          <a:endParaRPr lang="en-US"/>
        </a:p>
      </dgm:t>
    </dgm:pt>
    <dgm:pt modelId="{8E127583-DEDE-420B-81FE-5E82D91D3EE4}">
      <dgm:prSet/>
      <dgm:spPr/>
      <dgm:t>
        <a:bodyPr/>
        <a:lstStyle/>
        <a:p>
          <a:pPr>
            <a:buNone/>
          </a:pPr>
          <a:r>
            <a:rPr lang="nl-NL" b="1" dirty="0"/>
            <a:t>3. Sociaal-maatschappelijk:</a:t>
          </a:r>
          <a:endParaRPr lang="en-US" dirty="0"/>
        </a:p>
      </dgm:t>
    </dgm:pt>
    <dgm:pt modelId="{8BBFD625-5183-42A8-BB8E-BC6A9B9BE4A8}" type="parTrans" cxnId="{48F3317E-B956-4182-8F13-1C98F7D8B1AF}">
      <dgm:prSet/>
      <dgm:spPr/>
      <dgm:t>
        <a:bodyPr/>
        <a:lstStyle/>
        <a:p>
          <a:endParaRPr lang="nl-NL"/>
        </a:p>
      </dgm:t>
    </dgm:pt>
    <dgm:pt modelId="{83E7864D-123E-4176-BCD4-B7A6EDFDCFD0}" type="sibTrans" cxnId="{48F3317E-B956-4182-8F13-1C98F7D8B1AF}">
      <dgm:prSet/>
      <dgm:spPr/>
      <dgm:t>
        <a:bodyPr/>
        <a:lstStyle/>
        <a:p>
          <a:endParaRPr lang="nl-NL"/>
        </a:p>
      </dgm:t>
    </dgm:pt>
    <dgm:pt modelId="{C10ABF2B-1544-4A42-838B-C2D896ACDF61}">
      <dgm:prSet/>
      <dgm:spPr/>
      <dgm:t>
        <a:bodyPr/>
        <a:lstStyle/>
        <a:p>
          <a:pPr>
            <a:buNone/>
          </a:pPr>
          <a:r>
            <a:rPr lang="nl-NL" dirty="0"/>
            <a:t>Registratie, integratie, </a:t>
          </a:r>
          <a:endParaRPr lang="en-US" dirty="0"/>
        </a:p>
      </dgm:t>
    </dgm:pt>
    <dgm:pt modelId="{E99C8D2B-A895-4844-935B-DF6A3A344999}" type="parTrans" cxnId="{DE126ECC-C6A7-4DF7-8A7F-16F245E12C5C}">
      <dgm:prSet/>
      <dgm:spPr/>
      <dgm:t>
        <a:bodyPr/>
        <a:lstStyle/>
        <a:p>
          <a:endParaRPr lang="nl-NL"/>
        </a:p>
      </dgm:t>
    </dgm:pt>
    <dgm:pt modelId="{3941B20C-24D6-4444-9179-1BEAE896E42E}" type="sibTrans" cxnId="{DE126ECC-C6A7-4DF7-8A7F-16F245E12C5C}">
      <dgm:prSet/>
      <dgm:spPr/>
      <dgm:t>
        <a:bodyPr/>
        <a:lstStyle/>
        <a:p>
          <a:endParaRPr lang="nl-NL"/>
        </a:p>
      </dgm:t>
    </dgm:pt>
    <dgm:pt modelId="{8728DC19-ECFC-4C6A-B377-76D9CB9ECA18}">
      <dgm:prSet/>
      <dgm:spPr/>
      <dgm:t>
        <a:bodyPr/>
        <a:lstStyle/>
        <a:p>
          <a:pPr>
            <a:buNone/>
          </a:pPr>
          <a:r>
            <a:rPr lang="nl-NL" dirty="0"/>
            <a:t>participatie en educatie</a:t>
          </a:r>
          <a:endParaRPr lang="en-US" dirty="0"/>
        </a:p>
      </dgm:t>
    </dgm:pt>
    <dgm:pt modelId="{625E4872-4A01-4BCC-830A-66889D97094D}" type="parTrans" cxnId="{DC1C8F86-EEAA-4C31-8CCB-B9DA885AB04A}">
      <dgm:prSet/>
      <dgm:spPr/>
      <dgm:t>
        <a:bodyPr/>
        <a:lstStyle/>
        <a:p>
          <a:endParaRPr lang="nl-NL"/>
        </a:p>
      </dgm:t>
    </dgm:pt>
    <dgm:pt modelId="{DC4795D7-8B5D-4EA6-A11A-58971B1FDF45}" type="sibTrans" cxnId="{DC1C8F86-EEAA-4C31-8CCB-B9DA885AB04A}">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81CBA8CF-3A3C-4E80-B420-6DDA244953C6}" type="pres">
      <dgm:prSet presAssocID="{BC3470A1-13A5-4948-8033-909C8ABDDA7F}" presName="parentText" presStyleLbl="node1" presStyleIdx="0" presStyleCnt="3" custLinFactNeighborX="-4439" custLinFactNeighborY="-2519">
        <dgm:presLayoutVars>
          <dgm:chMax val="0"/>
          <dgm:bulletEnabled val="1"/>
        </dgm:presLayoutVars>
      </dgm:prSet>
      <dgm:spPr/>
    </dgm:pt>
    <dgm:pt modelId="{92E53DD9-0125-401C-9FE2-41EC5A773BD5}" type="pres">
      <dgm:prSet presAssocID="{BC3470A1-13A5-4948-8033-909C8ABDDA7F}" presName="childText" presStyleLbl="revTx" presStyleIdx="0" presStyleCnt="3">
        <dgm:presLayoutVars>
          <dgm:bulletEnabled val="1"/>
        </dgm:presLayoutVars>
      </dgm:prSet>
      <dgm:spPr/>
    </dgm:pt>
    <dgm:pt modelId="{2735F20B-130F-4BF5-80D5-C94FA6DEE53C}" type="pres">
      <dgm:prSet presAssocID="{EDAF9B08-BBA0-45FF-91F1-5DF8B0A612EF}" presName="parentText" presStyleLbl="node1" presStyleIdx="1" presStyleCnt="3">
        <dgm:presLayoutVars>
          <dgm:chMax val="0"/>
          <dgm:bulletEnabled val="1"/>
        </dgm:presLayoutVars>
      </dgm:prSet>
      <dgm:spPr/>
    </dgm:pt>
    <dgm:pt modelId="{4F14FF52-906F-410C-BDDB-C5636E42CE8E}" type="pres">
      <dgm:prSet presAssocID="{EDAF9B08-BBA0-45FF-91F1-5DF8B0A612EF}" presName="childText" presStyleLbl="revTx" presStyleIdx="1" presStyleCnt="3">
        <dgm:presLayoutVars>
          <dgm:bulletEnabled val="1"/>
        </dgm:presLayoutVars>
      </dgm:prSet>
      <dgm:spPr/>
    </dgm:pt>
    <dgm:pt modelId="{9A06CEEB-397B-4431-B26C-BECD97E80B0F}" type="pres">
      <dgm:prSet presAssocID="{8E127583-DEDE-420B-81FE-5E82D91D3EE4}" presName="parentText" presStyleLbl="node1" presStyleIdx="2" presStyleCnt="3">
        <dgm:presLayoutVars>
          <dgm:chMax val="0"/>
          <dgm:bulletEnabled val="1"/>
        </dgm:presLayoutVars>
      </dgm:prSet>
      <dgm:spPr/>
    </dgm:pt>
    <dgm:pt modelId="{56397C8F-7F2C-459A-8043-96C8447641A1}" type="pres">
      <dgm:prSet presAssocID="{8E127583-DEDE-420B-81FE-5E82D91D3EE4}" presName="childText" presStyleLbl="revTx" presStyleIdx="2" presStyleCnt="3">
        <dgm:presLayoutVars>
          <dgm:bulletEnabled val="1"/>
        </dgm:presLayoutVars>
      </dgm:prSet>
      <dgm:spPr/>
    </dgm:pt>
  </dgm:ptLst>
  <dgm:cxnLst>
    <dgm:cxn modelId="{AEF7E613-5DD4-42B4-BE1C-1143ECDE2A00}" type="presOf" srcId="{66E29FCC-CA0A-4D72-BC85-0DDD7A3BFCBF}" destId="{4F14FF52-906F-410C-BDDB-C5636E42CE8E}" srcOrd="0" destOrd="0" presId="urn:microsoft.com/office/officeart/2005/8/layout/vList2"/>
    <dgm:cxn modelId="{C5096B1D-2E06-4D2F-AF23-01A27C042D1F}" srcId="{1CCFBD5C-A4D1-480D-8B30-9F3384A7F2C9}" destId="{BC3470A1-13A5-4948-8033-909C8ABDDA7F}" srcOrd="0" destOrd="0" parTransId="{ED3FDD16-655C-46E5-8FCA-411660836B45}" sibTransId="{50552A6B-3D71-412E-82E2-CBF8443D0CA9}"/>
    <dgm:cxn modelId="{3707C023-7C4D-44D4-BB20-FB35F10784B9}" srcId="{1CCFBD5C-A4D1-480D-8B30-9F3384A7F2C9}" destId="{EDAF9B08-BBA0-45FF-91F1-5DF8B0A612EF}" srcOrd="1" destOrd="0" parTransId="{9BEF2CDB-733D-42F5-A8C8-C2F44B2D8B35}" sibTransId="{0D6D13B0-3B4E-468D-B2E3-599DBF69788F}"/>
    <dgm:cxn modelId="{0B86D238-053E-47B7-9E65-A6021EA48351}" srcId="{BC3470A1-13A5-4948-8033-909C8ABDDA7F}" destId="{027A41CC-61CC-4505-AD16-F1CD6B6BB3D5}" srcOrd="0" destOrd="0" parTransId="{CD4047A2-43CD-4EE6-8E43-3D87250A7912}" sibTransId="{F97F8DE7-6E2E-4583-B72B-2D4FE16D3EE8}"/>
    <dgm:cxn modelId="{26854446-3B41-450C-8F45-CD39FCFDFE93}" type="presOf" srcId="{EDAF9B08-BBA0-45FF-91F1-5DF8B0A612EF}" destId="{2735F20B-130F-4BF5-80D5-C94FA6DEE53C}" srcOrd="0" destOrd="0" presId="urn:microsoft.com/office/officeart/2005/8/layout/vList2"/>
    <dgm:cxn modelId="{81B9EC76-F1F0-4B33-9BB8-903FAF65BCBC}" type="presOf" srcId="{BC3470A1-13A5-4948-8033-909C8ABDDA7F}" destId="{81CBA8CF-3A3C-4E80-B420-6DDA244953C6}" srcOrd="0" destOrd="0" presId="urn:microsoft.com/office/officeart/2005/8/layout/vList2"/>
    <dgm:cxn modelId="{ACE1EB57-4514-4F42-925A-CD2BC64A45DE}" type="presOf" srcId="{8728DC19-ECFC-4C6A-B377-76D9CB9ECA18}" destId="{56397C8F-7F2C-459A-8043-96C8447641A1}" srcOrd="0" destOrd="1" presId="urn:microsoft.com/office/officeart/2005/8/layout/vList2"/>
    <dgm:cxn modelId="{48F3317E-B956-4182-8F13-1C98F7D8B1AF}" srcId="{1CCFBD5C-A4D1-480D-8B30-9F3384A7F2C9}" destId="{8E127583-DEDE-420B-81FE-5E82D91D3EE4}" srcOrd="2" destOrd="0" parTransId="{8BBFD625-5183-42A8-BB8E-BC6A9B9BE4A8}" sibTransId="{83E7864D-123E-4176-BCD4-B7A6EDFDCFD0}"/>
    <dgm:cxn modelId="{DC1C8F86-EEAA-4C31-8CCB-B9DA885AB04A}" srcId="{8E127583-DEDE-420B-81FE-5E82D91D3EE4}" destId="{8728DC19-ECFC-4C6A-B377-76D9CB9ECA18}" srcOrd="1" destOrd="0" parTransId="{625E4872-4A01-4BCC-830A-66889D97094D}" sibTransId="{DC4795D7-8B5D-4EA6-A11A-58971B1FDF45}"/>
    <dgm:cxn modelId="{202B189F-2E3C-47B0-BA97-9B2A78BDE3D3}" srcId="{EDAF9B08-BBA0-45FF-91F1-5DF8B0A612EF}" destId="{66E29FCC-CA0A-4D72-BC85-0DDD7A3BFCBF}" srcOrd="0" destOrd="0" parTransId="{C8A8025F-ACAB-45B2-8E53-F9DEA355C439}" sibTransId="{F7F4F1F7-7E4A-4944-B9C2-7A998B7EED20}"/>
    <dgm:cxn modelId="{5CCCDDAC-574A-4989-919E-6F10CC0D1838}" type="presOf" srcId="{1CCFBD5C-A4D1-480D-8B30-9F3384A7F2C9}" destId="{FA2F90FE-D5E0-45B0-B292-15851F185F7B}" srcOrd="0" destOrd="0" presId="urn:microsoft.com/office/officeart/2005/8/layout/vList2"/>
    <dgm:cxn modelId="{5A3493C1-405F-4708-A36E-70AE5DEF715B}" type="presOf" srcId="{8E127583-DEDE-420B-81FE-5E82D91D3EE4}" destId="{9A06CEEB-397B-4431-B26C-BECD97E80B0F}" srcOrd="0" destOrd="0" presId="urn:microsoft.com/office/officeart/2005/8/layout/vList2"/>
    <dgm:cxn modelId="{EE3D39CB-EC25-4B77-AEC8-A1906AE23204}" type="presOf" srcId="{C10ABF2B-1544-4A42-838B-C2D896ACDF61}" destId="{56397C8F-7F2C-459A-8043-96C8447641A1}" srcOrd="0" destOrd="0" presId="urn:microsoft.com/office/officeart/2005/8/layout/vList2"/>
    <dgm:cxn modelId="{DE126ECC-C6A7-4DF7-8A7F-16F245E12C5C}" srcId="{8E127583-DEDE-420B-81FE-5E82D91D3EE4}" destId="{C10ABF2B-1544-4A42-838B-C2D896ACDF61}" srcOrd="0" destOrd="0" parTransId="{E99C8D2B-A895-4844-935B-DF6A3A344999}" sibTransId="{3941B20C-24D6-4444-9179-1BEAE896E42E}"/>
    <dgm:cxn modelId="{F1DA1EE4-51BC-489B-BADD-6B051E12CDA7}" type="presOf" srcId="{027A41CC-61CC-4505-AD16-F1CD6B6BB3D5}" destId="{92E53DD9-0125-401C-9FE2-41EC5A773BD5}" srcOrd="0" destOrd="0" presId="urn:microsoft.com/office/officeart/2005/8/layout/vList2"/>
    <dgm:cxn modelId="{BB3A3DC1-2EE0-4808-ABAD-51E784CC97C9}" type="presParOf" srcId="{FA2F90FE-D5E0-45B0-B292-15851F185F7B}" destId="{81CBA8CF-3A3C-4E80-B420-6DDA244953C6}" srcOrd="0" destOrd="0" presId="urn:microsoft.com/office/officeart/2005/8/layout/vList2"/>
    <dgm:cxn modelId="{5F5D3E1A-DF71-4660-8467-B6AB4B9E9F2D}" type="presParOf" srcId="{FA2F90FE-D5E0-45B0-B292-15851F185F7B}" destId="{92E53DD9-0125-401C-9FE2-41EC5A773BD5}" srcOrd="1" destOrd="0" presId="urn:microsoft.com/office/officeart/2005/8/layout/vList2"/>
    <dgm:cxn modelId="{35503B53-F9C5-44FE-9CC1-92E348A9F131}" type="presParOf" srcId="{FA2F90FE-D5E0-45B0-B292-15851F185F7B}" destId="{2735F20B-130F-4BF5-80D5-C94FA6DEE53C}" srcOrd="2" destOrd="0" presId="urn:microsoft.com/office/officeart/2005/8/layout/vList2"/>
    <dgm:cxn modelId="{EEBE1951-AE0B-4538-BA4E-6011C2689CD3}" type="presParOf" srcId="{FA2F90FE-D5E0-45B0-B292-15851F185F7B}" destId="{4F14FF52-906F-410C-BDDB-C5636E42CE8E}" srcOrd="3" destOrd="0" presId="urn:microsoft.com/office/officeart/2005/8/layout/vList2"/>
    <dgm:cxn modelId="{BACFFD4E-80BB-41B5-B782-13E043FBB014}" type="presParOf" srcId="{FA2F90FE-D5E0-45B0-B292-15851F185F7B}" destId="{9A06CEEB-397B-4431-B26C-BECD97E80B0F}" srcOrd="4" destOrd="0" presId="urn:microsoft.com/office/officeart/2005/8/layout/vList2"/>
    <dgm:cxn modelId="{4378EC01-50B3-4BCF-BFDB-08F9F4F2202C}" type="presParOf" srcId="{FA2F90FE-D5E0-45B0-B292-15851F185F7B}" destId="{56397C8F-7F2C-459A-8043-96C8447641A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3470A1-13A5-4948-8033-909C8ABDDA7F}">
      <dgm:prSet custT="1"/>
      <dgm:spPr/>
      <dgm:t>
        <a:bodyPr/>
        <a:lstStyle/>
        <a:p>
          <a:r>
            <a:rPr lang="nl-NL" sz="3600" b="1" dirty="0"/>
            <a:t>Regio:</a:t>
          </a:r>
        </a:p>
        <a:p>
          <a:r>
            <a:rPr lang="nl-NL" sz="3600" dirty="0"/>
            <a:t>afsprakenkader arbeidsmigratie</a:t>
          </a:r>
          <a:endParaRPr lang="en-US" sz="3600" dirty="0"/>
        </a:p>
      </dgm:t>
    </dgm:pt>
    <dgm:pt modelId="{ED3FDD16-655C-46E5-8FCA-411660836B45}" type="parTrans" cxnId="{C5096B1D-2E06-4D2F-AF23-01A27C042D1F}">
      <dgm:prSet/>
      <dgm:spPr/>
      <dgm:t>
        <a:bodyPr/>
        <a:lstStyle/>
        <a:p>
          <a:endParaRPr lang="en-US"/>
        </a:p>
      </dgm:t>
    </dgm:pt>
    <dgm:pt modelId="{50552A6B-3D71-412E-82E2-CBF8443D0CA9}" type="sibTrans" cxnId="{C5096B1D-2E06-4D2F-AF23-01A27C042D1F}">
      <dgm:prSet/>
      <dgm:spPr/>
      <dgm:t>
        <a:bodyPr/>
        <a:lstStyle/>
        <a:p>
          <a:endParaRPr lang="en-US"/>
        </a:p>
      </dgm:t>
    </dgm:pt>
    <dgm:pt modelId="{027A41CC-61CC-4505-AD16-F1CD6B6BB3D5}">
      <dgm:prSet/>
      <dgm:spPr/>
      <dgm:t>
        <a:bodyPr/>
        <a:lstStyle/>
        <a:p>
          <a:r>
            <a:rPr lang="nl-NL" dirty="0"/>
            <a:t>Thema’s wonen, werken en welzijn</a:t>
          </a:r>
          <a:endParaRPr lang="en-US" dirty="0"/>
        </a:p>
      </dgm:t>
    </dgm:pt>
    <dgm:pt modelId="{CD4047A2-43CD-4EE6-8E43-3D87250A7912}" type="parTrans" cxnId="{0B86D238-053E-47B7-9E65-A6021EA48351}">
      <dgm:prSet/>
      <dgm:spPr/>
      <dgm:t>
        <a:bodyPr/>
        <a:lstStyle/>
        <a:p>
          <a:endParaRPr lang="en-US"/>
        </a:p>
      </dgm:t>
    </dgm:pt>
    <dgm:pt modelId="{F97F8DE7-6E2E-4583-B72B-2D4FE16D3EE8}" type="sibTrans" cxnId="{0B86D238-053E-47B7-9E65-A6021EA48351}">
      <dgm:prSet/>
      <dgm:spPr/>
      <dgm:t>
        <a:bodyPr/>
        <a:lstStyle/>
        <a:p>
          <a:endParaRPr lang="en-US"/>
        </a:p>
      </dgm:t>
    </dgm:pt>
    <dgm:pt modelId="{EDAF9B08-BBA0-45FF-91F1-5DF8B0A612EF}">
      <dgm:prSet custT="1"/>
      <dgm:spPr/>
      <dgm:t>
        <a:bodyPr/>
        <a:lstStyle/>
        <a:p>
          <a:r>
            <a:rPr lang="nl-NL" sz="3600" b="1" dirty="0"/>
            <a:t>Landelijk:</a:t>
          </a:r>
        </a:p>
        <a:p>
          <a:r>
            <a:rPr lang="nl-NL" sz="3600" dirty="0"/>
            <a:t>adviezen commissie Roemer</a:t>
          </a:r>
          <a:endParaRPr lang="en-US" sz="3600" dirty="0"/>
        </a:p>
      </dgm:t>
    </dgm:pt>
    <dgm:pt modelId="{9BEF2CDB-733D-42F5-A8C8-C2F44B2D8B35}" type="parTrans" cxnId="{3707C023-7C4D-44D4-BB20-FB35F10784B9}">
      <dgm:prSet/>
      <dgm:spPr/>
      <dgm:t>
        <a:bodyPr/>
        <a:lstStyle/>
        <a:p>
          <a:endParaRPr lang="en-US"/>
        </a:p>
      </dgm:t>
    </dgm:pt>
    <dgm:pt modelId="{0D6D13B0-3B4E-468D-B2E3-599DBF69788F}" type="sibTrans" cxnId="{3707C023-7C4D-44D4-BB20-FB35F10784B9}">
      <dgm:prSet/>
      <dgm:spPr/>
      <dgm:t>
        <a:bodyPr/>
        <a:lstStyle/>
        <a:p>
          <a:endParaRPr lang="en-US"/>
        </a:p>
      </dgm:t>
    </dgm:pt>
    <dgm:pt modelId="{66E29FCC-CA0A-4D72-BC85-0DDD7A3BFCBF}">
      <dgm:prSet/>
      <dgm:spPr/>
      <dgm:t>
        <a:bodyPr/>
        <a:lstStyle/>
        <a:p>
          <a:endParaRPr lang="en-US" dirty="0"/>
        </a:p>
      </dgm:t>
    </dgm:pt>
    <dgm:pt modelId="{C8A8025F-ACAB-45B2-8E53-F9DEA355C439}" type="parTrans" cxnId="{202B189F-2E3C-47B0-BA97-9B2A78BDE3D3}">
      <dgm:prSet/>
      <dgm:spPr/>
      <dgm:t>
        <a:bodyPr/>
        <a:lstStyle/>
        <a:p>
          <a:endParaRPr lang="en-US"/>
        </a:p>
      </dgm:t>
    </dgm:pt>
    <dgm:pt modelId="{F7F4F1F7-7E4A-4944-B9C2-7A998B7EED20}" type="sibTrans" cxnId="{202B189F-2E3C-47B0-BA97-9B2A78BDE3D3}">
      <dgm:prSet/>
      <dgm:spPr/>
      <dgm:t>
        <a:bodyPr/>
        <a:lstStyle/>
        <a:p>
          <a:endParaRPr lang="en-US"/>
        </a:p>
      </dgm:t>
    </dgm:pt>
    <dgm:pt modelId="{9B205F0D-C5B9-4D39-A007-AF510FCD3C14}">
      <dgm:prSet/>
      <dgm:spPr/>
      <dgm:t>
        <a:bodyPr/>
        <a:lstStyle/>
        <a:p>
          <a:r>
            <a:rPr lang="nl-NL" dirty="0"/>
            <a:t>Lokaal maatwerk</a:t>
          </a:r>
        </a:p>
      </dgm:t>
    </dgm:pt>
    <dgm:pt modelId="{8099F63E-A692-46A5-8F7F-3E2E2DD42445}" type="parTrans" cxnId="{E6E53D75-E74F-49DD-A9DE-89D51928AE54}">
      <dgm:prSet/>
      <dgm:spPr/>
      <dgm:t>
        <a:bodyPr/>
        <a:lstStyle/>
        <a:p>
          <a:endParaRPr lang="nl-NL"/>
        </a:p>
      </dgm:t>
    </dgm:pt>
    <dgm:pt modelId="{0676D6E2-71B8-4BF5-A991-9F309C50D8D3}" type="sibTrans" cxnId="{E6E53D75-E74F-49DD-A9DE-89D51928AE54}">
      <dgm:prSet/>
      <dgm:spPr/>
      <dgm:t>
        <a:bodyPr/>
        <a:lstStyle/>
        <a:p>
          <a:endParaRPr lang="nl-NL"/>
        </a:p>
      </dgm:t>
    </dgm:pt>
    <dgm:pt modelId="{6E67A387-A212-43CB-807F-1E215EB7370D}">
      <dgm:prSet/>
      <dgm:spPr/>
      <dgm:t>
        <a:bodyPr/>
        <a:lstStyle/>
        <a:p>
          <a:r>
            <a:rPr lang="nl-NL" dirty="0"/>
            <a:t>Regionaal kader</a:t>
          </a:r>
          <a:endParaRPr lang="en-US" dirty="0"/>
        </a:p>
      </dgm:t>
    </dgm:pt>
    <dgm:pt modelId="{A66605FE-EE3A-42A9-8BAD-D1E1F53488BF}" type="parTrans" cxnId="{32447B00-DCE0-41D9-BE54-2CFF1288ADA2}">
      <dgm:prSet/>
      <dgm:spPr/>
      <dgm:t>
        <a:bodyPr/>
        <a:lstStyle/>
        <a:p>
          <a:endParaRPr lang="nl-NL"/>
        </a:p>
      </dgm:t>
    </dgm:pt>
    <dgm:pt modelId="{46E39119-536D-484B-A1BB-7D7162B6CFF4}" type="sibTrans" cxnId="{32447B00-DCE0-41D9-BE54-2CFF1288ADA2}">
      <dgm:prSet/>
      <dgm:spPr/>
      <dgm:t>
        <a:bodyPr/>
        <a:lstStyle/>
        <a:p>
          <a:endParaRPr lang="nl-NL"/>
        </a:p>
      </dgm:t>
    </dgm:pt>
    <dgm:pt modelId="{C6E27011-DA54-4724-9E45-167004F375AB}">
      <dgm:prSet/>
      <dgm:spPr/>
      <dgm:t>
        <a:bodyPr/>
        <a:lstStyle/>
        <a:p>
          <a:endParaRPr lang="nl-NL" dirty="0"/>
        </a:p>
      </dgm:t>
    </dgm:pt>
    <dgm:pt modelId="{D673951A-41E0-490C-8700-ECF4BC75D2D8}" type="parTrans" cxnId="{D25ACC01-3999-404D-9417-C161529BAFA9}">
      <dgm:prSet/>
      <dgm:spPr/>
      <dgm:t>
        <a:bodyPr/>
        <a:lstStyle/>
        <a:p>
          <a:endParaRPr lang="nl-NL"/>
        </a:p>
      </dgm:t>
    </dgm:pt>
    <dgm:pt modelId="{1B64DB48-0BBC-46AB-9027-261B945F51D9}" type="sibTrans" cxnId="{D25ACC01-3999-404D-9417-C161529BAFA9}">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81CBA8CF-3A3C-4E80-B420-6DDA244953C6}" type="pres">
      <dgm:prSet presAssocID="{BC3470A1-13A5-4948-8033-909C8ABDDA7F}" presName="parentText" presStyleLbl="node1" presStyleIdx="0" presStyleCnt="2" custLinFactNeighborX="-4439" custLinFactNeighborY="-2519">
        <dgm:presLayoutVars>
          <dgm:chMax val="0"/>
          <dgm:bulletEnabled val="1"/>
        </dgm:presLayoutVars>
      </dgm:prSet>
      <dgm:spPr/>
    </dgm:pt>
    <dgm:pt modelId="{92E53DD9-0125-401C-9FE2-41EC5A773BD5}" type="pres">
      <dgm:prSet presAssocID="{BC3470A1-13A5-4948-8033-909C8ABDDA7F}" presName="childText" presStyleLbl="revTx" presStyleIdx="0" presStyleCnt="2">
        <dgm:presLayoutVars>
          <dgm:bulletEnabled val="1"/>
        </dgm:presLayoutVars>
      </dgm:prSet>
      <dgm:spPr/>
    </dgm:pt>
    <dgm:pt modelId="{2735F20B-130F-4BF5-80D5-C94FA6DEE53C}" type="pres">
      <dgm:prSet presAssocID="{EDAF9B08-BBA0-45FF-91F1-5DF8B0A612EF}" presName="parentText" presStyleLbl="node1" presStyleIdx="1" presStyleCnt="2">
        <dgm:presLayoutVars>
          <dgm:chMax val="0"/>
          <dgm:bulletEnabled val="1"/>
        </dgm:presLayoutVars>
      </dgm:prSet>
      <dgm:spPr/>
    </dgm:pt>
    <dgm:pt modelId="{4F14FF52-906F-410C-BDDB-C5636E42CE8E}" type="pres">
      <dgm:prSet presAssocID="{EDAF9B08-BBA0-45FF-91F1-5DF8B0A612EF}" presName="childText" presStyleLbl="revTx" presStyleIdx="1" presStyleCnt="2">
        <dgm:presLayoutVars>
          <dgm:bulletEnabled val="1"/>
        </dgm:presLayoutVars>
      </dgm:prSet>
      <dgm:spPr/>
    </dgm:pt>
  </dgm:ptLst>
  <dgm:cxnLst>
    <dgm:cxn modelId="{32447B00-DCE0-41D9-BE54-2CFF1288ADA2}" srcId="{BC3470A1-13A5-4948-8033-909C8ABDDA7F}" destId="{6E67A387-A212-43CB-807F-1E215EB7370D}" srcOrd="1" destOrd="0" parTransId="{A66605FE-EE3A-42A9-8BAD-D1E1F53488BF}" sibTransId="{46E39119-536D-484B-A1BB-7D7162B6CFF4}"/>
    <dgm:cxn modelId="{D25ACC01-3999-404D-9417-C161529BAFA9}" srcId="{BC3470A1-13A5-4948-8033-909C8ABDDA7F}" destId="{C6E27011-DA54-4724-9E45-167004F375AB}" srcOrd="3" destOrd="0" parTransId="{D673951A-41E0-490C-8700-ECF4BC75D2D8}" sibTransId="{1B64DB48-0BBC-46AB-9027-261B945F51D9}"/>
    <dgm:cxn modelId="{AEF7E613-5DD4-42B4-BE1C-1143ECDE2A00}" type="presOf" srcId="{66E29FCC-CA0A-4D72-BC85-0DDD7A3BFCBF}" destId="{4F14FF52-906F-410C-BDDB-C5636E42CE8E}" srcOrd="0" destOrd="0" presId="urn:microsoft.com/office/officeart/2005/8/layout/vList2"/>
    <dgm:cxn modelId="{C5096B1D-2E06-4D2F-AF23-01A27C042D1F}" srcId="{1CCFBD5C-A4D1-480D-8B30-9F3384A7F2C9}" destId="{BC3470A1-13A5-4948-8033-909C8ABDDA7F}" srcOrd="0" destOrd="0" parTransId="{ED3FDD16-655C-46E5-8FCA-411660836B45}" sibTransId="{50552A6B-3D71-412E-82E2-CBF8443D0CA9}"/>
    <dgm:cxn modelId="{3707C023-7C4D-44D4-BB20-FB35F10784B9}" srcId="{1CCFBD5C-A4D1-480D-8B30-9F3384A7F2C9}" destId="{EDAF9B08-BBA0-45FF-91F1-5DF8B0A612EF}" srcOrd="1" destOrd="0" parTransId="{9BEF2CDB-733D-42F5-A8C8-C2F44B2D8B35}" sibTransId="{0D6D13B0-3B4E-468D-B2E3-599DBF69788F}"/>
    <dgm:cxn modelId="{0B86D238-053E-47B7-9E65-A6021EA48351}" srcId="{BC3470A1-13A5-4948-8033-909C8ABDDA7F}" destId="{027A41CC-61CC-4505-AD16-F1CD6B6BB3D5}" srcOrd="0" destOrd="0" parTransId="{CD4047A2-43CD-4EE6-8E43-3D87250A7912}" sibTransId="{F97F8DE7-6E2E-4583-B72B-2D4FE16D3EE8}"/>
    <dgm:cxn modelId="{26854446-3B41-450C-8F45-CD39FCFDFE93}" type="presOf" srcId="{EDAF9B08-BBA0-45FF-91F1-5DF8B0A612EF}" destId="{2735F20B-130F-4BF5-80D5-C94FA6DEE53C}" srcOrd="0" destOrd="0" presId="urn:microsoft.com/office/officeart/2005/8/layout/vList2"/>
    <dgm:cxn modelId="{F2DCC369-B4BA-4A6A-85C2-0C30C1F27DFF}" type="presOf" srcId="{C6E27011-DA54-4724-9E45-167004F375AB}" destId="{92E53DD9-0125-401C-9FE2-41EC5A773BD5}" srcOrd="0" destOrd="3" presId="urn:microsoft.com/office/officeart/2005/8/layout/vList2"/>
    <dgm:cxn modelId="{E6E53D75-E74F-49DD-A9DE-89D51928AE54}" srcId="{BC3470A1-13A5-4948-8033-909C8ABDDA7F}" destId="{9B205F0D-C5B9-4D39-A007-AF510FCD3C14}" srcOrd="2" destOrd="0" parTransId="{8099F63E-A692-46A5-8F7F-3E2E2DD42445}" sibTransId="{0676D6E2-71B8-4BF5-A991-9F309C50D8D3}"/>
    <dgm:cxn modelId="{81B9EC76-F1F0-4B33-9BB8-903FAF65BCBC}" type="presOf" srcId="{BC3470A1-13A5-4948-8033-909C8ABDDA7F}" destId="{81CBA8CF-3A3C-4E80-B420-6DDA244953C6}" srcOrd="0" destOrd="0" presId="urn:microsoft.com/office/officeart/2005/8/layout/vList2"/>
    <dgm:cxn modelId="{B5C24088-2DCD-4D01-A0E9-36B99DBD1EA1}" type="presOf" srcId="{6E67A387-A212-43CB-807F-1E215EB7370D}" destId="{92E53DD9-0125-401C-9FE2-41EC5A773BD5}" srcOrd="0" destOrd="1" presId="urn:microsoft.com/office/officeart/2005/8/layout/vList2"/>
    <dgm:cxn modelId="{B44A8A9C-AEF0-4230-AD36-057F940D8BBE}" type="presOf" srcId="{9B205F0D-C5B9-4D39-A007-AF510FCD3C14}" destId="{92E53DD9-0125-401C-9FE2-41EC5A773BD5}" srcOrd="0" destOrd="2" presId="urn:microsoft.com/office/officeart/2005/8/layout/vList2"/>
    <dgm:cxn modelId="{202B189F-2E3C-47B0-BA97-9B2A78BDE3D3}" srcId="{EDAF9B08-BBA0-45FF-91F1-5DF8B0A612EF}" destId="{66E29FCC-CA0A-4D72-BC85-0DDD7A3BFCBF}" srcOrd="0" destOrd="0" parTransId="{C8A8025F-ACAB-45B2-8E53-F9DEA355C439}" sibTransId="{F7F4F1F7-7E4A-4944-B9C2-7A998B7EED20}"/>
    <dgm:cxn modelId="{5CCCDDAC-574A-4989-919E-6F10CC0D1838}" type="presOf" srcId="{1CCFBD5C-A4D1-480D-8B30-9F3384A7F2C9}" destId="{FA2F90FE-D5E0-45B0-B292-15851F185F7B}" srcOrd="0" destOrd="0" presId="urn:microsoft.com/office/officeart/2005/8/layout/vList2"/>
    <dgm:cxn modelId="{F1DA1EE4-51BC-489B-BADD-6B051E12CDA7}" type="presOf" srcId="{027A41CC-61CC-4505-AD16-F1CD6B6BB3D5}" destId="{92E53DD9-0125-401C-9FE2-41EC5A773BD5}" srcOrd="0" destOrd="0" presId="urn:microsoft.com/office/officeart/2005/8/layout/vList2"/>
    <dgm:cxn modelId="{BB3A3DC1-2EE0-4808-ABAD-51E784CC97C9}" type="presParOf" srcId="{FA2F90FE-D5E0-45B0-B292-15851F185F7B}" destId="{81CBA8CF-3A3C-4E80-B420-6DDA244953C6}" srcOrd="0" destOrd="0" presId="urn:microsoft.com/office/officeart/2005/8/layout/vList2"/>
    <dgm:cxn modelId="{5F5D3E1A-DF71-4660-8467-B6AB4B9E9F2D}" type="presParOf" srcId="{FA2F90FE-D5E0-45B0-B292-15851F185F7B}" destId="{92E53DD9-0125-401C-9FE2-41EC5A773BD5}" srcOrd="1" destOrd="0" presId="urn:microsoft.com/office/officeart/2005/8/layout/vList2"/>
    <dgm:cxn modelId="{35503B53-F9C5-44FE-9CC1-92E348A9F131}" type="presParOf" srcId="{FA2F90FE-D5E0-45B0-B292-15851F185F7B}" destId="{2735F20B-130F-4BF5-80D5-C94FA6DEE53C}" srcOrd="2" destOrd="0" presId="urn:microsoft.com/office/officeart/2005/8/layout/vList2"/>
    <dgm:cxn modelId="{EEBE1951-AE0B-4538-BA4E-6011C2689CD3}" type="presParOf" srcId="{FA2F90FE-D5E0-45B0-B292-15851F185F7B}" destId="{4F14FF52-906F-410C-BDDB-C5636E42CE8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200" dirty="0"/>
            <a:t>Nodig voor economie – naar schatting 4600</a:t>
          </a:r>
          <a:endParaRPr lang="en-US" sz="32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200" b="0" dirty="0"/>
            <a:t>Beperkte huisvesting campings en woningen - 1200</a:t>
          </a:r>
          <a:endParaRPr lang="en-US" sz="3200" b="0"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83324AE3-57E9-499C-A9F5-5837B723EA80}">
      <dgm:prSet custT="1"/>
      <dgm:spPr/>
      <dgm:t>
        <a:bodyPr/>
        <a:lstStyle/>
        <a:p>
          <a:r>
            <a:rPr lang="nl-NL" sz="3200" dirty="0"/>
            <a:t>Overlast voor omwonenden</a:t>
          </a:r>
          <a:endParaRPr lang="en-US" sz="3200" dirty="0"/>
        </a:p>
      </dgm:t>
    </dgm:pt>
    <dgm:pt modelId="{E03CF6D9-246E-42B2-B45D-26CD7F19EF50}" type="parTrans" cxnId="{E133FBED-3669-443B-B40C-4A7E40565601}">
      <dgm:prSet/>
      <dgm:spPr/>
      <dgm:t>
        <a:bodyPr/>
        <a:lstStyle/>
        <a:p>
          <a:endParaRPr lang="nl-NL"/>
        </a:p>
      </dgm:t>
    </dgm:pt>
    <dgm:pt modelId="{BC47B8BF-2903-4E18-A2AE-8F77C897370C}" type="sibTrans" cxnId="{E133FBED-3669-443B-B40C-4A7E40565601}">
      <dgm:prSet/>
      <dgm:spPr/>
      <dgm:t>
        <a:bodyPr/>
        <a:lstStyle/>
        <a:p>
          <a:endParaRPr lang="nl-NL"/>
        </a:p>
      </dgm:t>
    </dgm:pt>
    <dgm:pt modelId="{B8801C47-D1E0-4749-AA77-26F0C20E1F6D}">
      <dgm:prSet custT="1"/>
      <dgm:spPr/>
      <dgm:t>
        <a:bodyPr/>
        <a:lstStyle/>
        <a:p>
          <a:r>
            <a:rPr lang="nl-NL" sz="3200" dirty="0"/>
            <a:t>Vaak slecht voor arbeidsmigranten</a:t>
          </a:r>
          <a:endParaRPr lang="en-US" sz="3200" b="1" dirty="0"/>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6787C2BF-2C33-469E-8B7B-11E400631A16}">
      <dgm:prSet custT="1"/>
      <dgm:spPr/>
      <dgm:t>
        <a:bodyPr/>
        <a:lstStyle/>
        <a:p>
          <a:r>
            <a:rPr lang="en-US" sz="3200" dirty="0"/>
            <a:t>Minder </a:t>
          </a:r>
          <a:r>
            <a:rPr lang="en-US" sz="3200" dirty="0" err="1"/>
            <a:t>woningen</a:t>
          </a:r>
          <a:r>
            <a:rPr lang="en-US" sz="3200" dirty="0"/>
            <a:t> </a:t>
          </a:r>
          <a:r>
            <a:rPr lang="en-US" sz="3200" dirty="0" err="1"/>
            <a:t>voor</a:t>
          </a:r>
          <a:r>
            <a:rPr lang="en-US" sz="3200" dirty="0"/>
            <a:t> </a:t>
          </a:r>
          <a:r>
            <a:rPr lang="en-US" sz="3200" dirty="0" err="1"/>
            <a:t>huishoudens</a:t>
          </a:r>
          <a:endParaRPr lang="en-US" sz="3200" dirty="0"/>
        </a:p>
      </dgm:t>
    </dgm:pt>
    <dgm:pt modelId="{F53DC10E-C098-412B-BBBD-12DDFC380925}" type="parTrans" cxnId="{A4BCBB67-DA16-4F9C-A7BB-C6638310A0F9}">
      <dgm:prSet/>
      <dgm:spPr/>
      <dgm:t>
        <a:bodyPr/>
        <a:lstStyle/>
        <a:p>
          <a:endParaRPr lang="nl-NL"/>
        </a:p>
      </dgm:t>
    </dgm:pt>
    <dgm:pt modelId="{C069E816-808F-4BBF-BA85-F297620AFA06}" type="sibTrans" cxnId="{A4BCBB67-DA16-4F9C-A7BB-C6638310A0F9}">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B9BB8361-9A0E-49E0-AF3C-4DDE97951523}" type="pres">
      <dgm:prSet presAssocID="{4E36FAA5-068A-4E2F-8B6B-861C90CDF69B}" presName="FiveNodes_1" presStyleLbl="node1" presStyleIdx="0" presStyleCnt="5" custLinFactNeighborX="0" custLinFactNeighborY="11117">
        <dgm:presLayoutVars>
          <dgm:bulletEnabled val="1"/>
        </dgm:presLayoutVars>
      </dgm:prSet>
      <dgm:spPr/>
    </dgm:pt>
    <dgm:pt modelId="{53867E17-621E-46DC-8574-8A3B34D0366F}" type="pres">
      <dgm:prSet presAssocID="{4E36FAA5-068A-4E2F-8B6B-861C90CDF69B}" presName="FiveNodes_2" presStyleLbl="node1" presStyleIdx="1" presStyleCnt="5" custScaleX="116199" custScaleY="100112" custLinFactNeighborX="4059" custLinFactNeighborY="63831">
        <dgm:presLayoutVars>
          <dgm:bulletEnabled val="1"/>
        </dgm:presLayoutVars>
      </dgm:prSet>
      <dgm:spPr/>
    </dgm:pt>
    <dgm:pt modelId="{549B3FF9-3BE3-474E-B713-8FA874D39A25}" type="pres">
      <dgm:prSet presAssocID="{4E36FAA5-068A-4E2F-8B6B-861C90CDF69B}" presName="FiveNodes_3" presStyleLbl="node1" presStyleIdx="2" presStyleCnt="5" custScaleX="42979" custScaleY="163063" custLinFactY="58197" custLinFactNeighborX="-43446" custLinFactNeighborY="100000">
        <dgm:presLayoutVars>
          <dgm:bulletEnabled val="1"/>
        </dgm:presLayoutVars>
      </dgm:prSet>
      <dgm:spPr/>
    </dgm:pt>
    <dgm:pt modelId="{0BA38ECE-0A31-47A5-8391-79E72BB51E9B}" type="pres">
      <dgm:prSet presAssocID="{4E36FAA5-068A-4E2F-8B6B-861C90CDF69B}" presName="FiveNodes_4" presStyleLbl="node1" presStyleIdx="3" presStyleCnt="5" custScaleX="37205" custScaleY="170112" custLinFactNeighborX="-7784" custLinFactNeighborY="44308">
        <dgm:presLayoutVars>
          <dgm:bulletEnabled val="1"/>
        </dgm:presLayoutVars>
      </dgm:prSet>
      <dgm:spPr/>
    </dgm:pt>
    <dgm:pt modelId="{8EDE9491-7F61-42C4-A4E4-2D4048EDA9DB}" type="pres">
      <dgm:prSet presAssocID="{4E36FAA5-068A-4E2F-8B6B-861C90CDF69B}" presName="FiveNodes_5" presStyleLbl="node1" presStyleIdx="4" presStyleCnt="5" custScaleX="43314" custScaleY="178322" custLinFactNeighborX="27275" custLinFactNeighborY="-69581">
        <dgm:presLayoutVars>
          <dgm:bulletEnabled val="1"/>
        </dgm:presLayoutVars>
      </dgm:prSet>
      <dgm:spPr/>
    </dgm:pt>
    <dgm:pt modelId="{E0C0F656-F37C-44C7-839E-76450C1E1370}" type="pres">
      <dgm:prSet presAssocID="{4E36FAA5-068A-4E2F-8B6B-861C90CDF69B}" presName="FiveConn_1-2" presStyleLbl="fgAccFollowNode1" presStyleIdx="0" presStyleCnt="4" custLinFactX="-252453" custLinFactNeighborX="-300000" custLinFactNeighborY="58154">
        <dgm:presLayoutVars>
          <dgm:bulletEnabled val="1"/>
        </dgm:presLayoutVars>
      </dgm:prSet>
      <dgm:spPr/>
    </dgm:pt>
    <dgm:pt modelId="{54BA19FE-00BA-420B-8772-0D88C5A13420}" type="pres">
      <dgm:prSet presAssocID="{4E36FAA5-068A-4E2F-8B6B-861C90CDF69B}" presName="FiveConn_2-3" presStyleLbl="fgAccFollowNode1" presStyleIdx="1" presStyleCnt="4" custLinFactY="37946" custLinFactNeighborX="-8552" custLinFactNeighborY="100000">
        <dgm:presLayoutVars>
          <dgm:bulletEnabled val="1"/>
        </dgm:presLayoutVars>
      </dgm:prSet>
      <dgm:spPr/>
    </dgm:pt>
    <dgm:pt modelId="{2AA72455-873A-4ACC-A9DA-5DF9FDEB1942}" type="pres">
      <dgm:prSet presAssocID="{4E36FAA5-068A-4E2F-8B6B-861C90CDF69B}" presName="FiveConn_3-4" presStyleLbl="fgAccFollowNode1" presStyleIdx="2" presStyleCnt="4" custLinFactX="-397155" custLinFactNeighborX="-400000" custLinFactNeighborY="-31283">
        <dgm:presLayoutVars>
          <dgm:bulletEnabled val="1"/>
        </dgm:presLayoutVars>
      </dgm:prSet>
      <dgm:spPr/>
    </dgm:pt>
    <dgm:pt modelId="{6F345B90-BE85-4BC5-8ECF-7095D48CBD5A}" type="pres">
      <dgm:prSet presAssocID="{4E36FAA5-068A-4E2F-8B6B-861C90CDF69B}" presName="FiveConn_4-5" presStyleLbl="fgAccFollowNode1" presStyleIdx="3" presStyleCnt="4" custLinFactX="-753023" custLinFactY="-100000" custLinFactNeighborX="-800000" custLinFactNeighborY="-104786">
        <dgm:presLayoutVars>
          <dgm:bulletEnabled val="1"/>
        </dgm:presLayoutVars>
      </dgm:prSet>
      <dgm:spPr/>
    </dgm:pt>
    <dgm:pt modelId="{32C8B707-69F5-44C0-9731-AE85320D9716}" type="pres">
      <dgm:prSet presAssocID="{4E36FAA5-068A-4E2F-8B6B-861C90CDF69B}" presName="FiveNodes_1_text" presStyleLbl="node1" presStyleIdx="4" presStyleCnt="5">
        <dgm:presLayoutVars>
          <dgm:bulletEnabled val="1"/>
        </dgm:presLayoutVars>
      </dgm:prSet>
      <dgm:spPr/>
    </dgm:pt>
    <dgm:pt modelId="{3EA2177A-E451-4021-8F63-2FF5FB0CFD7D}" type="pres">
      <dgm:prSet presAssocID="{4E36FAA5-068A-4E2F-8B6B-861C90CDF69B}" presName="FiveNodes_2_text" presStyleLbl="node1" presStyleIdx="4" presStyleCnt="5">
        <dgm:presLayoutVars>
          <dgm:bulletEnabled val="1"/>
        </dgm:presLayoutVars>
      </dgm:prSet>
      <dgm:spPr/>
    </dgm:pt>
    <dgm:pt modelId="{BDF4BF7D-95EB-445A-B7F2-18ECF57C77A0}" type="pres">
      <dgm:prSet presAssocID="{4E36FAA5-068A-4E2F-8B6B-861C90CDF69B}" presName="FiveNodes_3_text" presStyleLbl="node1" presStyleIdx="4" presStyleCnt="5">
        <dgm:presLayoutVars>
          <dgm:bulletEnabled val="1"/>
        </dgm:presLayoutVars>
      </dgm:prSet>
      <dgm:spPr/>
    </dgm:pt>
    <dgm:pt modelId="{5EEA9F1C-9B67-464A-8485-F444938C6D06}" type="pres">
      <dgm:prSet presAssocID="{4E36FAA5-068A-4E2F-8B6B-861C90CDF69B}" presName="FiveNodes_4_text" presStyleLbl="node1" presStyleIdx="4" presStyleCnt="5">
        <dgm:presLayoutVars>
          <dgm:bulletEnabled val="1"/>
        </dgm:presLayoutVars>
      </dgm:prSet>
      <dgm:spPr/>
    </dgm:pt>
    <dgm:pt modelId="{DE42510C-EA92-4C11-BD9C-641122B99A40}" type="pres">
      <dgm:prSet presAssocID="{4E36FAA5-068A-4E2F-8B6B-861C90CDF69B}" presName="FiveNodes_5_text" presStyleLbl="node1" presStyleIdx="4" presStyleCnt="5">
        <dgm:presLayoutVars>
          <dgm:bulletEnabled val="1"/>
        </dgm:presLayoutVars>
      </dgm:prSet>
      <dgm:spPr/>
    </dgm:pt>
  </dgm:ptLst>
  <dgm:cxnLst>
    <dgm:cxn modelId="{214A5A0B-ED02-4B5D-BCAB-132504F84916}" type="presOf" srcId="{5C40CD3A-CDEE-4656-AEE2-70E1C08181E7}" destId="{2AA72455-873A-4ACC-A9DA-5DF9FDEB1942}" srcOrd="0" destOrd="0" presId="urn:microsoft.com/office/officeart/2005/8/layout/vProcess5"/>
    <dgm:cxn modelId="{22BE8520-3B83-46C6-8FA6-154AA43B8F1B}" type="presOf" srcId="{E90F928C-1D64-4F2F-9728-9F7987880A8C}" destId="{53867E17-621E-46DC-8574-8A3B34D0366F}" srcOrd="0" destOrd="0" presId="urn:microsoft.com/office/officeart/2005/8/layout/vProcess5"/>
    <dgm:cxn modelId="{F5EAB331-71FF-447F-A90A-5B8F9892CAB8}" type="presOf" srcId="{B8801C47-D1E0-4749-AA77-26F0C20E1F6D}" destId="{549B3FF9-3BE3-474E-B713-8FA874D39A25}" srcOrd="0" destOrd="0" presId="urn:microsoft.com/office/officeart/2005/8/layout/vProcess5"/>
    <dgm:cxn modelId="{E5CAD63F-7020-4161-975C-D419085426E1}" type="presOf" srcId="{6787C2BF-2C33-469E-8B7B-11E400631A16}" destId="{DE42510C-EA92-4C11-BD9C-641122B99A40}" srcOrd="1" destOrd="0" presId="urn:microsoft.com/office/officeart/2005/8/layout/vProcess5"/>
    <dgm:cxn modelId="{A4BCBB67-DA16-4F9C-A7BB-C6638310A0F9}" srcId="{4E36FAA5-068A-4E2F-8B6B-861C90CDF69B}" destId="{6787C2BF-2C33-469E-8B7B-11E400631A16}" srcOrd="4" destOrd="0" parTransId="{F53DC10E-C098-412B-BBBD-12DDFC380925}" sibTransId="{C069E816-808F-4BBF-BA85-F297620AFA06}"/>
    <dgm:cxn modelId="{09A0B26E-D157-4CF4-A553-E2F79017CDF7}" type="presOf" srcId="{4E36FAA5-068A-4E2F-8B6B-861C90CDF69B}" destId="{56D34D55-C54A-4CFA-A3BB-3558CFAFB8FC}" srcOrd="0" destOrd="0" presId="urn:microsoft.com/office/officeart/2005/8/layout/vProcess5"/>
    <dgm:cxn modelId="{B837F772-4116-4730-AB13-580821599CB3}" type="presOf" srcId="{E455D579-6EA7-4045-83B5-3E89D97174DF}" destId="{B9BB8361-9A0E-49E0-AF3C-4DDE97951523}" srcOrd="0" destOrd="0" presId="urn:microsoft.com/office/officeart/2005/8/layout/vProcess5"/>
    <dgm:cxn modelId="{ABC25859-7137-42C1-ADD7-5656E8D6A879}" type="presOf" srcId="{E455D579-6EA7-4045-83B5-3E89D97174DF}" destId="{32C8B707-69F5-44C0-9731-AE85320D9716}" srcOrd="1"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0FC3299B-A4E0-4CA8-9D9C-DD8A99D8AC1A}" srcId="{4E36FAA5-068A-4E2F-8B6B-861C90CDF69B}" destId="{E455D579-6EA7-4045-83B5-3E89D97174DF}" srcOrd="0" destOrd="0" parTransId="{E5EA730A-8601-4B29-83CC-91C024D99079}" sibTransId="{D0FE665A-C9E0-4A4A-B68E-8562A2ED2A24}"/>
    <dgm:cxn modelId="{4F936CA5-7CC4-4E39-8F77-4ADA9D58CE64}" type="presOf" srcId="{83324AE3-57E9-499C-A9F5-5837B723EA80}" destId="{0BA38ECE-0A31-47A5-8391-79E72BB51E9B}" srcOrd="0" destOrd="0" presId="urn:microsoft.com/office/officeart/2005/8/layout/vProcess5"/>
    <dgm:cxn modelId="{1CB5D2A7-C430-4D9F-8E03-0DB0ADDB4A08}" type="presOf" srcId="{D0FE665A-C9E0-4A4A-B68E-8562A2ED2A24}" destId="{E0C0F656-F37C-44C7-839E-76450C1E1370}" srcOrd="0" destOrd="0" presId="urn:microsoft.com/office/officeart/2005/8/layout/vProcess5"/>
    <dgm:cxn modelId="{F683D8BC-CB50-4308-8BDD-9B4228756A2D}" type="presOf" srcId="{6787C2BF-2C33-469E-8B7B-11E400631A16}" destId="{8EDE9491-7F61-42C4-A4E4-2D4048EDA9DB}" srcOrd="0" destOrd="0" presId="urn:microsoft.com/office/officeart/2005/8/layout/vProcess5"/>
    <dgm:cxn modelId="{09D4FAD1-7DC7-4C77-BDAA-AF7AAD4020FE}" type="presOf" srcId="{FE3B54C1-9BD2-48C0-BCD4-2AC51866AD1C}" destId="{54BA19FE-00BA-420B-8772-0D88C5A13420}" srcOrd="0" destOrd="0" presId="urn:microsoft.com/office/officeart/2005/8/layout/vProcess5"/>
    <dgm:cxn modelId="{4116DDDE-AC00-4495-BAAA-68851B843E51}" type="presOf" srcId="{B8801C47-D1E0-4749-AA77-26F0C20E1F6D}" destId="{BDF4BF7D-95EB-445A-B7F2-18ECF57C77A0}" srcOrd="1" destOrd="0" presId="urn:microsoft.com/office/officeart/2005/8/layout/vProcess5"/>
    <dgm:cxn modelId="{A77C50E0-2498-4E4C-9DA0-3A2F7B2FACEF}" type="presOf" srcId="{E90F928C-1D64-4F2F-9728-9F7987880A8C}" destId="{3EA2177A-E451-4021-8F63-2FF5FB0CFD7D}" srcOrd="1" destOrd="0" presId="urn:microsoft.com/office/officeart/2005/8/layout/vProcess5"/>
    <dgm:cxn modelId="{AFC3B7EB-809B-4C77-B7CC-9CDA85E033FD}" type="presOf" srcId="{BC47B8BF-2903-4E18-A2AE-8F77C897370C}" destId="{6F345B90-BE85-4BC5-8ECF-7095D48CBD5A}" srcOrd="0" destOrd="0" presId="urn:microsoft.com/office/officeart/2005/8/layout/vProcess5"/>
    <dgm:cxn modelId="{E133FBED-3669-443B-B40C-4A7E40565601}" srcId="{4E36FAA5-068A-4E2F-8B6B-861C90CDF69B}" destId="{83324AE3-57E9-499C-A9F5-5837B723EA80}" srcOrd="3" destOrd="0" parTransId="{E03CF6D9-246E-42B2-B45D-26CD7F19EF50}" sibTransId="{BC47B8BF-2903-4E18-A2AE-8F77C897370C}"/>
    <dgm:cxn modelId="{5D7975F2-B2B8-45B4-B07D-345C5B05707E}" type="presOf" srcId="{83324AE3-57E9-499C-A9F5-5837B723EA80}" destId="{5EEA9F1C-9B67-464A-8485-F444938C6D06}" srcOrd="1" destOrd="0" presId="urn:microsoft.com/office/officeart/2005/8/layout/vProcess5"/>
    <dgm:cxn modelId="{87395FF3-0B57-4282-B4D5-CE3455D5A693}" srcId="{4E36FAA5-068A-4E2F-8B6B-861C90CDF69B}" destId="{B8801C47-D1E0-4749-AA77-26F0C20E1F6D}" srcOrd="2" destOrd="0" parTransId="{8842529C-DD2B-4F89-8CAA-B69645EA8A71}" sibTransId="{5C40CD3A-CDEE-4656-AEE2-70E1C08181E7}"/>
    <dgm:cxn modelId="{595D7155-B000-4BE7-98AC-A1CFAC94D4D2}" type="presParOf" srcId="{56D34D55-C54A-4CFA-A3BB-3558CFAFB8FC}" destId="{C0B3376C-1DDB-470A-9DC5-7A661C369D77}" srcOrd="0" destOrd="0" presId="urn:microsoft.com/office/officeart/2005/8/layout/vProcess5"/>
    <dgm:cxn modelId="{CDF6F383-F806-4908-958B-A539D8455F50}" type="presParOf" srcId="{56D34D55-C54A-4CFA-A3BB-3558CFAFB8FC}" destId="{B9BB8361-9A0E-49E0-AF3C-4DDE97951523}" srcOrd="1" destOrd="0" presId="urn:microsoft.com/office/officeart/2005/8/layout/vProcess5"/>
    <dgm:cxn modelId="{29E4C60A-622F-4E5F-A387-74C3876F3291}" type="presParOf" srcId="{56D34D55-C54A-4CFA-A3BB-3558CFAFB8FC}" destId="{53867E17-621E-46DC-8574-8A3B34D0366F}" srcOrd="2" destOrd="0" presId="urn:microsoft.com/office/officeart/2005/8/layout/vProcess5"/>
    <dgm:cxn modelId="{60F3EE6F-A131-4EF4-A96E-C0F1822CE9E1}" type="presParOf" srcId="{56D34D55-C54A-4CFA-A3BB-3558CFAFB8FC}" destId="{549B3FF9-3BE3-474E-B713-8FA874D39A25}" srcOrd="3" destOrd="0" presId="urn:microsoft.com/office/officeart/2005/8/layout/vProcess5"/>
    <dgm:cxn modelId="{1BA96B31-0097-44F8-AFFF-EFB1C87D2A3B}" type="presParOf" srcId="{56D34D55-C54A-4CFA-A3BB-3558CFAFB8FC}" destId="{0BA38ECE-0A31-47A5-8391-79E72BB51E9B}" srcOrd="4" destOrd="0" presId="urn:microsoft.com/office/officeart/2005/8/layout/vProcess5"/>
    <dgm:cxn modelId="{ED6F3CDF-C037-4FAD-BA55-57618EC1A9B5}" type="presParOf" srcId="{56D34D55-C54A-4CFA-A3BB-3558CFAFB8FC}" destId="{8EDE9491-7F61-42C4-A4E4-2D4048EDA9DB}" srcOrd="5" destOrd="0" presId="urn:microsoft.com/office/officeart/2005/8/layout/vProcess5"/>
    <dgm:cxn modelId="{69B150C7-2E7A-49CA-B252-A7E003DCC67B}" type="presParOf" srcId="{56D34D55-C54A-4CFA-A3BB-3558CFAFB8FC}" destId="{E0C0F656-F37C-44C7-839E-76450C1E1370}" srcOrd="6" destOrd="0" presId="urn:microsoft.com/office/officeart/2005/8/layout/vProcess5"/>
    <dgm:cxn modelId="{4D5353CF-8239-49CE-A41A-A9DADD073397}" type="presParOf" srcId="{56D34D55-C54A-4CFA-A3BB-3558CFAFB8FC}" destId="{54BA19FE-00BA-420B-8772-0D88C5A13420}" srcOrd="7" destOrd="0" presId="urn:microsoft.com/office/officeart/2005/8/layout/vProcess5"/>
    <dgm:cxn modelId="{D03775A9-8C26-47D6-B361-61F145DE4A04}" type="presParOf" srcId="{56D34D55-C54A-4CFA-A3BB-3558CFAFB8FC}" destId="{2AA72455-873A-4ACC-A9DA-5DF9FDEB1942}" srcOrd="8" destOrd="0" presId="urn:microsoft.com/office/officeart/2005/8/layout/vProcess5"/>
    <dgm:cxn modelId="{192B3790-97BE-47E0-B86A-B143A2A43BF0}" type="presParOf" srcId="{56D34D55-C54A-4CFA-A3BB-3558CFAFB8FC}" destId="{6F345B90-BE85-4BC5-8ECF-7095D48CBD5A}" srcOrd="9" destOrd="0" presId="urn:microsoft.com/office/officeart/2005/8/layout/vProcess5"/>
    <dgm:cxn modelId="{513C3645-29FA-409E-94C2-A785F4DA9BCE}" type="presParOf" srcId="{56D34D55-C54A-4CFA-A3BB-3558CFAFB8FC}" destId="{32C8B707-69F5-44C0-9731-AE85320D9716}" srcOrd="10" destOrd="0" presId="urn:microsoft.com/office/officeart/2005/8/layout/vProcess5"/>
    <dgm:cxn modelId="{19191818-1D0F-4515-BDAB-6C310D1B0327}" type="presParOf" srcId="{56D34D55-C54A-4CFA-A3BB-3558CFAFB8FC}" destId="{3EA2177A-E451-4021-8F63-2FF5FB0CFD7D}" srcOrd="11" destOrd="0" presId="urn:microsoft.com/office/officeart/2005/8/layout/vProcess5"/>
    <dgm:cxn modelId="{DC3FE167-6524-43D6-AADF-1A5EBADBCDC4}" type="presParOf" srcId="{56D34D55-C54A-4CFA-A3BB-3558CFAFB8FC}" destId="{BDF4BF7D-95EB-445A-B7F2-18ECF57C77A0}" srcOrd="12" destOrd="0" presId="urn:microsoft.com/office/officeart/2005/8/layout/vProcess5"/>
    <dgm:cxn modelId="{5194B56E-FCA4-41C1-9F72-DF7B6C08E793}" type="presParOf" srcId="{56D34D55-C54A-4CFA-A3BB-3558CFAFB8FC}" destId="{5EEA9F1C-9B67-464A-8485-F444938C6D06}" srcOrd="13" destOrd="0" presId="urn:microsoft.com/office/officeart/2005/8/layout/vProcess5"/>
    <dgm:cxn modelId="{71B41412-FC97-4D53-8EB3-AC17F26E1B2B}" type="presParOf" srcId="{56D34D55-C54A-4CFA-A3BB-3558CFAFB8FC}" destId="{DE42510C-EA92-4C11-BD9C-641122B99A4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huisvesting van hoge kwaliteit </a:t>
          </a:r>
          <a:endParaRPr lang="en-US" sz="36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600" dirty="0"/>
            <a:t>met doorstroming                                              van short-, via mid- naar long stay </a:t>
          </a:r>
          <a:endParaRPr lang="en-US" sz="3600" b="1"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B8801C47-D1E0-4749-AA77-26F0C20E1F6D}">
      <dgm:prSet custT="1"/>
      <dgm:spPr/>
      <dgm:t>
        <a:bodyPr/>
        <a:lstStyle/>
        <a:p>
          <a:r>
            <a:rPr lang="nl-NL" sz="3600" dirty="0"/>
            <a:t>Zorgen dat arbeidsmigranten zich          welkom en thuis voelen</a:t>
          </a:r>
          <a:endParaRPr lang="en-US" sz="3600" b="1" dirty="0"/>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94C67A6A-75A0-4114-AB1A-D181A627158C}" type="pres">
      <dgm:prSet presAssocID="{4E36FAA5-068A-4E2F-8B6B-861C90CDF69B}" presName="ThreeNodes_1" presStyleLbl="node1" presStyleIdx="0" presStyleCnt="3">
        <dgm:presLayoutVars>
          <dgm:bulletEnabled val="1"/>
        </dgm:presLayoutVars>
      </dgm:prSet>
      <dgm:spPr/>
    </dgm:pt>
    <dgm:pt modelId="{7C77F05F-5F8D-4586-B7D4-807D2CC16D77}" type="pres">
      <dgm:prSet presAssocID="{4E36FAA5-068A-4E2F-8B6B-861C90CDF69B}" presName="ThreeNodes_2" presStyleLbl="node1" presStyleIdx="1" presStyleCnt="3">
        <dgm:presLayoutVars>
          <dgm:bulletEnabled val="1"/>
        </dgm:presLayoutVars>
      </dgm:prSet>
      <dgm:spPr/>
    </dgm:pt>
    <dgm:pt modelId="{033DA0AE-87AB-42D2-BA94-7F0D8C341286}" type="pres">
      <dgm:prSet presAssocID="{4E36FAA5-068A-4E2F-8B6B-861C90CDF69B}" presName="ThreeNodes_3" presStyleLbl="node1" presStyleIdx="2" presStyleCnt="3">
        <dgm:presLayoutVars>
          <dgm:bulletEnabled val="1"/>
        </dgm:presLayoutVars>
      </dgm:prSet>
      <dgm:spPr/>
    </dgm:pt>
    <dgm:pt modelId="{648A9333-5F93-4A5B-846C-8014664E31C5}" type="pres">
      <dgm:prSet presAssocID="{4E36FAA5-068A-4E2F-8B6B-861C90CDF69B}" presName="ThreeConn_1-2" presStyleLbl="fgAccFollowNode1" presStyleIdx="0" presStyleCnt="2">
        <dgm:presLayoutVars>
          <dgm:bulletEnabled val="1"/>
        </dgm:presLayoutVars>
      </dgm:prSet>
      <dgm:spPr/>
    </dgm:pt>
    <dgm:pt modelId="{EC6931AE-49AE-49AD-B5A9-FC75EC7FE35A}" type="pres">
      <dgm:prSet presAssocID="{4E36FAA5-068A-4E2F-8B6B-861C90CDF69B}" presName="ThreeConn_2-3" presStyleLbl="fgAccFollowNode1" presStyleIdx="1" presStyleCnt="2">
        <dgm:presLayoutVars>
          <dgm:bulletEnabled val="1"/>
        </dgm:presLayoutVars>
      </dgm:prSet>
      <dgm:spPr/>
    </dgm:pt>
    <dgm:pt modelId="{215C77AE-95A0-4D32-AA81-2576D0DA68E0}" type="pres">
      <dgm:prSet presAssocID="{4E36FAA5-068A-4E2F-8B6B-861C90CDF69B}" presName="ThreeNodes_1_text" presStyleLbl="node1" presStyleIdx="2" presStyleCnt="3">
        <dgm:presLayoutVars>
          <dgm:bulletEnabled val="1"/>
        </dgm:presLayoutVars>
      </dgm:prSet>
      <dgm:spPr/>
    </dgm:pt>
    <dgm:pt modelId="{5CE898BC-9CB9-420D-A0EF-CC7E314BC547}" type="pres">
      <dgm:prSet presAssocID="{4E36FAA5-068A-4E2F-8B6B-861C90CDF69B}" presName="ThreeNodes_2_text" presStyleLbl="node1" presStyleIdx="2" presStyleCnt="3">
        <dgm:presLayoutVars>
          <dgm:bulletEnabled val="1"/>
        </dgm:presLayoutVars>
      </dgm:prSet>
      <dgm:spPr/>
    </dgm:pt>
    <dgm:pt modelId="{7B7DB964-F5A6-472D-823D-2674672B2A65}" type="pres">
      <dgm:prSet presAssocID="{4E36FAA5-068A-4E2F-8B6B-861C90CDF69B}" presName="ThreeNodes_3_text" presStyleLbl="node1" presStyleIdx="2" presStyleCnt="3">
        <dgm:presLayoutVars>
          <dgm:bulletEnabled val="1"/>
        </dgm:presLayoutVars>
      </dgm:prSet>
      <dgm:spPr/>
    </dgm:pt>
  </dgm:ptLst>
  <dgm:cxnLst>
    <dgm:cxn modelId="{F07EF746-0F2F-46FE-BBF1-2BB0B280F23F}" type="presOf" srcId="{E90F928C-1D64-4F2F-9728-9F7987880A8C}" destId="{7C77F05F-5F8D-4586-B7D4-807D2CC16D77}" srcOrd="0" destOrd="0" presId="urn:microsoft.com/office/officeart/2005/8/layout/vProcess5"/>
    <dgm:cxn modelId="{09A0B26E-D157-4CF4-A553-E2F79017CDF7}" type="presOf" srcId="{4E36FAA5-068A-4E2F-8B6B-861C90CDF69B}" destId="{56D34D55-C54A-4CFA-A3BB-3558CFAFB8FC}" srcOrd="0" destOrd="0" presId="urn:microsoft.com/office/officeart/2005/8/layout/vProcess5"/>
    <dgm:cxn modelId="{253FA178-20CC-49B9-A50E-47164B956561}" type="presOf" srcId="{B8801C47-D1E0-4749-AA77-26F0C20E1F6D}" destId="{7B7DB964-F5A6-472D-823D-2674672B2A65}" srcOrd="1" destOrd="0" presId="urn:microsoft.com/office/officeart/2005/8/layout/vProcess5"/>
    <dgm:cxn modelId="{1D82BC8C-458C-4771-B399-1107AA5B334E}" type="presOf" srcId="{E455D579-6EA7-4045-83B5-3E89D97174DF}" destId="{215C77AE-95A0-4D32-AA81-2576D0DA68E0}" srcOrd="1"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556C3E98-2EF7-4D37-AE57-F24E174155F9}" type="presOf" srcId="{E455D579-6EA7-4045-83B5-3E89D97174DF}" destId="{94C67A6A-75A0-4114-AB1A-D181A627158C}" srcOrd="0" destOrd="0" presId="urn:microsoft.com/office/officeart/2005/8/layout/vProcess5"/>
    <dgm:cxn modelId="{0FC3299B-A4E0-4CA8-9D9C-DD8A99D8AC1A}" srcId="{4E36FAA5-068A-4E2F-8B6B-861C90CDF69B}" destId="{E455D579-6EA7-4045-83B5-3E89D97174DF}" srcOrd="0" destOrd="0" parTransId="{E5EA730A-8601-4B29-83CC-91C024D99079}" sibTransId="{D0FE665A-C9E0-4A4A-B68E-8562A2ED2A24}"/>
    <dgm:cxn modelId="{02EB74CC-6F22-4836-AD9C-1B2D02B2A815}" type="presOf" srcId="{FE3B54C1-9BD2-48C0-BCD4-2AC51866AD1C}" destId="{EC6931AE-49AE-49AD-B5A9-FC75EC7FE35A}" srcOrd="0" destOrd="0" presId="urn:microsoft.com/office/officeart/2005/8/layout/vProcess5"/>
    <dgm:cxn modelId="{2076E4E4-30BE-4342-B489-E0C53453D172}" type="presOf" srcId="{D0FE665A-C9E0-4A4A-B68E-8562A2ED2A24}" destId="{648A9333-5F93-4A5B-846C-8014664E31C5}" srcOrd="0" destOrd="0" presId="urn:microsoft.com/office/officeart/2005/8/layout/vProcess5"/>
    <dgm:cxn modelId="{DFF107E9-412A-439D-958C-240DCDB0A994}" type="presOf" srcId="{B8801C47-D1E0-4749-AA77-26F0C20E1F6D}" destId="{033DA0AE-87AB-42D2-BA94-7F0D8C341286}" srcOrd="0" destOrd="0" presId="urn:microsoft.com/office/officeart/2005/8/layout/vProcess5"/>
    <dgm:cxn modelId="{87395FF3-0B57-4282-B4D5-CE3455D5A693}" srcId="{4E36FAA5-068A-4E2F-8B6B-861C90CDF69B}" destId="{B8801C47-D1E0-4749-AA77-26F0C20E1F6D}" srcOrd="2" destOrd="0" parTransId="{8842529C-DD2B-4F89-8CAA-B69645EA8A71}" sibTransId="{5C40CD3A-CDEE-4656-AEE2-70E1C08181E7}"/>
    <dgm:cxn modelId="{DB517BFD-7596-42C4-8F74-ACFE24C0D802}" type="presOf" srcId="{E90F928C-1D64-4F2F-9728-9F7987880A8C}" destId="{5CE898BC-9CB9-420D-A0EF-CC7E314BC547}" srcOrd="1" destOrd="0" presId="urn:microsoft.com/office/officeart/2005/8/layout/vProcess5"/>
    <dgm:cxn modelId="{595D7155-B000-4BE7-98AC-A1CFAC94D4D2}" type="presParOf" srcId="{56D34D55-C54A-4CFA-A3BB-3558CFAFB8FC}" destId="{C0B3376C-1DDB-470A-9DC5-7A661C369D77}" srcOrd="0" destOrd="0" presId="urn:microsoft.com/office/officeart/2005/8/layout/vProcess5"/>
    <dgm:cxn modelId="{BE18ABDA-5BE0-42A5-AF19-271DACCC7D8E}" type="presParOf" srcId="{56D34D55-C54A-4CFA-A3BB-3558CFAFB8FC}" destId="{94C67A6A-75A0-4114-AB1A-D181A627158C}" srcOrd="1" destOrd="0" presId="urn:microsoft.com/office/officeart/2005/8/layout/vProcess5"/>
    <dgm:cxn modelId="{B96B5932-F7BD-4F4A-A283-6D026DA7BBC3}" type="presParOf" srcId="{56D34D55-C54A-4CFA-A3BB-3558CFAFB8FC}" destId="{7C77F05F-5F8D-4586-B7D4-807D2CC16D77}" srcOrd="2" destOrd="0" presId="urn:microsoft.com/office/officeart/2005/8/layout/vProcess5"/>
    <dgm:cxn modelId="{BF60E510-843E-4E44-A7D9-9384A7A7057D}" type="presParOf" srcId="{56D34D55-C54A-4CFA-A3BB-3558CFAFB8FC}" destId="{033DA0AE-87AB-42D2-BA94-7F0D8C341286}" srcOrd="3" destOrd="0" presId="urn:microsoft.com/office/officeart/2005/8/layout/vProcess5"/>
    <dgm:cxn modelId="{CFDC4934-EEB5-43D6-8F2F-B8F9C2DB9464}" type="presParOf" srcId="{56D34D55-C54A-4CFA-A3BB-3558CFAFB8FC}" destId="{648A9333-5F93-4A5B-846C-8014664E31C5}" srcOrd="4" destOrd="0" presId="urn:microsoft.com/office/officeart/2005/8/layout/vProcess5"/>
    <dgm:cxn modelId="{4036F768-486B-41C1-BB26-DA7EFC875367}" type="presParOf" srcId="{56D34D55-C54A-4CFA-A3BB-3558CFAFB8FC}" destId="{EC6931AE-49AE-49AD-B5A9-FC75EC7FE35A}" srcOrd="5" destOrd="0" presId="urn:microsoft.com/office/officeart/2005/8/layout/vProcess5"/>
    <dgm:cxn modelId="{41B667F3-DB1E-4A9E-902A-6538F0643E45}" type="presParOf" srcId="{56D34D55-C54A-4CFA-A3BB-3558CFAFB8FC}" destId="{215C77AE-95A0-4D32-AA81-2576D0DA68E0}" srcOrd="6" destOrd="0" presId="urn:microsoft.com/office/officeart/2005/8/layout/vProcess5"/>
    <dgm:cxn modelId="{1414424C-0124-437C-890C-62CF94CB185A}" type="presParOf" srcId="{56D34D55-C54A-4CFA-A3BB-3558CFAFB8FC}" destId="{5CE898BC-9CB9-420D-A0EF-CC7E314BC547}" srcOrd="7" destOrd="0" presId="urn:microsoft.com/office/officeart/2005/8/layout/vProcess5"/>
    <dgm:cxn modelId="{5E55B45C-EF98-4F48-B6F8-DC15A9D24494}" type="presParOf" srcId="{56D34D55-C54A-4CFA-A3BB-3558CFAFB8FC}" destId="{7B7DB964-F5A6-472D-823D-2674672B2A6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Integrale aanpak arbeidsmigratie</a:t>
          </a:r>
          <a:endParaRPr lang="en-US" sz="36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600" dirty="0"/>
            <a:t>Informatieavonden </a:t>
          </a:r>
          <a:endParaRPr lang="en-US" sz="3600" b="1"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B8801C47-D1E0-4749-AA77-26F0C20E1F6D}">
      <dgm:prSet custT="1"/>
      <dgm:spPr/>
      <dgm:t>
        <a:bodyPr/>
        <a:lstStyle/>
        <a:p>
          <a:r>
            <a:rPr lang="nl-NL" sz="3600" dirty="0"/>
            <a:t>Afwegingskader omgeving</a:t>
          </a:r>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C3A75691-2C8B-4D36-8407-226078B81295}">
      <dgm:prSet custT="1"/>
      <dgm:spPr/>
      <dgm:t>
        <a:bodyPr/>
        <a:lstStyle/>
        <a:p>
          <a:r>
            <a:rPr lang="nl-NL" sz="3600"/>
            <a:t>Vergunningplicht </a:t>
          </a:r>
          <a:r>
            <a:rPr lang="nl-NL" sz="3600" dirty="0"/>
            <a:t>door verordening </a:t>
          </a:r>
        </a:p>
      </dgm:t>
    </dgm:pt>
    <dgm:pt modelId="{D0E0138F-EF6C-4FE4-8264-32E759163B94}" type="parTrans" cxnId="{D3024604-4DCD-4D57-A27E-C17B62D51FB5}">
      <dgm:prSet/>
      <dgm:spPr/>
      <dgm:t>
        <a:bodyPr/>
        <a:lstStyle/>
        <a:p>
          <a:endParaRPr lang="nl-NL"/>
        </a:p>
      </dgm:t>
    </dgm:pt>
    <dgm:pt modelId="{34FCCF1F-8DAE-48F8-B235-A0C9737DE4CC}" type="sibTrans" cxnId="{D3024604-4DCD-4D57-A27E-C17B62D51FB5}">
      <dgm:prSet/>
      <dgm:spPr/>
      <dgm:t>
        <a:bodyPr/>
        <a:lstStyle/>
        <a:p>
          <a:endParaRPr lang="nl-NL"/>
        </a:p>
      </dgm:t>
    </dgm:pt>
    <dgm:pt modelId="{EBB4A3D2-BB33-4937-8DB3-5297E9675488}">
      <dgm:prSet custT="1"/>
      <dgm:spPr/>
      <dgm:t>
        <a:bodyPr/>
        <a:lstStyle/>
        <a:p>
          <a:r>
            <a:rPr lang="nl-NL" sz="3600" dirty="0"/>
            <a:t>Voorwaarden en criteria in Regeling</a:t>
          </a:r>
        </a:p>
      </dgm:t>
    </dgm:pt>
    <dgm:pt modelId="{1E4574CF-49E3-47E8-B889-0C9C594FF586}" type="parTrans" cxnId="{A6D9032F-65F2-4F95-BF7C-906DE3E29DAB}">
      <dgm:prSet/>
      <dgm:spPr/>
      <dgm:t>
        <a:bodyPr/>
        <a:lstStyle/>
        <a:p>
          <a:endParaRPr lang="nl-NL"/>
        </a:p>
      </dgm:t>
    </dgm:pt>
    <dgm:pt modelId="{1A9BB42C-8E11-4E59-A456-DC0465AF0658}" type="sibTrans" cxnId="{A6D9032F-65F2-4F95-BF7C-906DE3E29DAB}">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B2066244-D250-4957-BEAC-72D81D89A2EA}" type="pres">
      <dgm:prSet presAssocID="{4E36FAA5-068A-4E2F-8B6B-861C90CDF69B}" presName="FiveNodes_1" presStyleLbl="node1" presStyleIdx="0" presStyleCnt="5">
        <dgm:presLayoutVars>
          <dgm:bulletEnabled val="1"/>
        </dgm:presLayoutVars>
      </dgm:prSet>
      <dgm:spPr/>
    </dgm:pt>
    <dgm:pt modelId="{81EEEE6A-DB8D-4BFE-9F04-00BFAEF22DE3}" type="pres">
      <dgm:prSet presAssocID="{4E36FAA5-068A-4E2F-8B6B-861C90CDF69B}" presName="FiveNodes_2" presStyleLbl="node1" presStyleIdx="1" presStyleCnt="5">
        <dgm:presLayoutVars>
          <dgm:bulletEnabled val="1"/>
        </dgm:presLayoutVars>
      </dgm:prSet>
      <dgm:spPr/>
    </dgm:pt>
    <dgm:pt modelId="{2DD98CDE-853C-4BE2-A419-81581BC84A42}" type="pres">
      <dgm:prSet presAssocID="{4E36FAA5-068A-4E2F-8B6B-861C90CDF69B}" presName="FiveNodes_3" presStyleLbl="node1" presStyleIdx="2" presStyleCnt="5">
        <dgm:presLayoutVars>
          <dgm:bulletEnabled val="1"/>
        </dgm:presLayoutVars>
      </dgm:prSet>
      <dgm:spPr/>
    </dgm:pt>
    <dgm:pt modelId="{8231965B-AC1E-4424-B78C-6A3E3B7242DA}" type="pres">
      <dgm:prSet presAssocID="{4E36FAA5-068A-4E2F-8B6B-861C90CDF69B}" presName="FiveNodes_4" presStyleLbl="node1" presStyleIdx="3" presStyleCnt="5">
        <dgm:presLayoutVars>
          <dgm:bulletEnabled val="1"/>
        </dgm:presLayoutVars>
      </dgm:prSet>
      <dgm:spPr/>
    </dgm:pt>
    <dgm:pt modelId="{F6576DC0-0CAA-4206-B618-CC169F16D560}" type="pres">
      <dgm:prSet presAssocID="{4E36FAA5-068A-4E2F-8B6B-861C90CDF69B}" presName="FiveNodes_5" presStyleLbl="node1" presStyleIdx="4" presStyleCnt="5">
        <dgm:presLayoutVars>
          <dgm:bulletEnabled val="1"/>
        </dgm:presLayoutVars>
      </dgm:prSet>
      <dgm:spPr/>
    </dgm:pt>
    <dgm:pt modelId="{25E00C9F-0620-4EFF-A233-9939BC675815}" type="pres">
      <dgm:prSet presAssocID="{4E36FAA5-068A-4E2F-8B6B-861C90CDF69B}" presName="FiveConn_1-2" presStyleLbl="fgAccFollowNode1" presStyleIdx="0" presStyleCnt="4">
        <dgm:presLayoutVars>
          <dgm:bulletEnabled val="1"/>
        </dgm:presLayoutVars>
      </dgm:prSet>
      <dgm:spPr/>
    </dgm:pt>
    <dgm:pt modelId="{5832899C-7948-4834-996A-8CE6A6EB1795}" type="pres">
      <dgm:prSet presAssocID="{4E36FAA5-068A-4E2F-8B6B-861C90CDF69B}" presName="FiveConn_2-3" presStyleLbl="fgAccFollowNode1" presStyleIdx="1" presStyleCnt="4">
        <dgm:presLayoutVars>
          <dgm:bulletEnabled val="1"/>
        </dgm:presLayoutVars>
      </dgm:prSet>
      <dgm:spPr/>
    </dgm:pt>
    <dgm:pt modelId="{392A832F-8018-4079-973E-6BA14AC1B01D}" type="pres">
      <dgm:prSet presAssocID="{4E36FAA5-068A-4E2F-8B6B-861C90CDF69B}" presName="FiveConn_3-4" presStyleLbl="fgAccFollowNode1" presStyleIdx="2" presStyleCnt="4">
        <dgm:presLayoutVars>
          <dgm:bulletEnabled val="1"/>
        </dgm:presLayoutVars>
      </dgm:prSet>
      <dgm:spPr/>
    </dgm:pt>
    <dgm:pt modelId="{A220F32D-6BDB-4C12-A7E9-70E1176A6B1B}" type="pres">
      <dgm:prSet presAssocID="{4E36FAA5-068A-4E2F-8B6B-861C90CDF69B}" presName="FiveConn_4-5" presStyleLbl="fgAccFollowNode1" presStyleIdx="3" presStyleCnt="4">
        <dgm:presLayoutVars>
          <dgm:bulletEnabled val="1"/>
        </dgm:presLayoutVars>
      </dgm:prSet>
      <dgm:spPr/>
    </dgm:pt>
    <dgm:pt modelId="{13C2EF25-AD47-4C3B-B4FE-3EF458E69F42}" type="pres">
      <dgm:prSet presAssocID="{4E36FAA5-068A-4E2F-8B6B-861C90CDF69B}" presName="FiveNodes_1_text" presStyleLbl="node1" presStyleIdx="4" presStyleCnt="5">
        <dgm:presLayoutVars>
          <dgm:bulletEnabled val="1"/>
        </dgm:presLayoutVars>
      </dgm:prSet>
      <dgm:spPr/>
    </dgm:pt>
    <dgm:pt modelId="{148EA84E-BFC4-4526-8F38-75EE1F972B65}" type="pres">
      <dgm:prSet presAssocID="{4E36FAA5-068A-4E2F-8B6B-861C90CDF69B}" presName="FiveNodes_2_text" presStyleLbl="node1" presStyleIdx="4" presStyleCnt="5">
        <dgm:presLayoutVars>
          <dgm:bulletEnabled val="1"/>
        </dgm:presLayoutVars>
      </dgm:prSet>
      <dgm:spPr/>
    </dgm:pt>
    <dgm:pt modelId="{42910AE4-C972-48B2-A682-4CF70B7B5C3A}" type="pres">
      <dgm:prSet presAssocID="{4E36FAA5-068A-4E2F-8B6B-861C90CDF69B}" presName="FiveNodes_3_text" presStyleLbl="node1" presStyleIdx="4" presStyleCnt="5">
        <dgm:presLayoutVars>
          <dgm:bulletEnabled val="1"/>
        </dgm:presLayoutVars>
      </dgm:prSet>
      <dgm:spPr/>
    </dgm:pt>
    <dgm:pt modelId="{0B7DB0DC-0AFC-4CE6-AF2C-BB6096E287E1}" type="pres">
      <dgm:prSet presAssocID="{4E36FAA5-068A-4E2F-8B6B-861C90CDF69B}" presName="FiveNodes_4_text" presStyleLbl="node1" presStyleIdx="4" presStyleCnt="5">
        <dgm:presLayoutVars>
          <dgm:bulletEnabled val="1"/>
        </dgm:presLayoutVars>
      </dgm:prSet>
      <dgm:spPr/>
    </dgm:pt>
    <dgm:pt modelId="{C6E2F31A-7FA2-4965-8627-677E528BB34E}" type="pres">
      <dgm:prSet presAssocID="{4E36FAA5-068A-4E2F-8B6B-861C90CDF69B}" presName="FiveNodes_5_text" presStyleLbl="node1" presStyleIdx="4" presStyleCnt="5">
        <dgm:presLayoutVars>
          <dgm:bulletEnabled val="1"/>
        </dgm:presLayoutVars>
      </dgm:prSet>
      <dgm:spPr/>
    </dgm:pt>
  </dgm:ptLst>
  <dgm:cxnLst>
    <dgm:cxn modelId="{D3024604-4DCD-4D57-A27E-C17B62D51FB5}" srcId="{4E36FAA5-068A-4E2F-8B6B-861C90CDF69B}" destId="{C3A75691-2C8B-4D36-8407-226078B81295}" srcOrd="3" destOrd="0" parTransId="{D0E0138F-EF6C-4FE4-8264-32E759163B94}" sibTransId="{34FCCF1F-8DAE-48F8-B235-A0C9737DE4CC}"/>
    <dgm:cxn modelId="{70E9D208-27A6-4E91-9453-1774BDB16E80}" type="presOf" srcId="{B8801C47-D1E0-4749-AA77-26F0C20E1F6D}" destId="{2DD98CDE-853C-4BE2-A419-81581BC84A42}" srcOrd="0" destOrd="0" presId="urn:microsoft.com/office/officeart/2005/8/layout/vProcess5"/>
    <dgm:cxn modelId="{96811B19-0F5C-4926-BCC8-B5E297283581}" type="presOf" srcId="{C3A75691-2C8B-4D36-8407-226078B81295}" destId="{8231965B-AC1E-4424-B78C-6A3E3B7242DA}" srcOrd="0" destOrd="0" presId="urn:microsoft.com/office/officeart/2005/8/layout/vProcess5"/>
    <dgm:cxn modelId="{A6D9032F-65F2-4F95-BF7C-906DE3E29DAB}" srcId="{4E36FAA5-068A-4E2F-8B6B-861C90CDF69B}" destId="{EBB4A3D2-BB33-4937-8DB3-5297E9675488}" srcOrd="4" destOrd="0" parTransId="{1E4574CF-49E3-47E8-B889-0C9C594FF586}" sibTransId="{1A9BB42C-8E11-4E59-A456-DC0465AF0658}"/>
    <dgm:cxn modelId="{4BF4D03C-88EF-4E04-9D2D-D45FD97D89EB}" type="presOf" srcId="{E455D579-6EA7-4045-83B5-3E89D97174DF}" destId="{13C2EF25-AD47-4C3B-B4FE-3EF458E69F42}" srcOrd="1" destOrd="0" presId="urn:microsoft.com/office/officeart/2005/8/layout/vProcess5"/>
    <dgm:cxn modelId="{F58F354E-7CC3-4B79-8C3D-BCFBB9A9320E}" type="presOf" srcId="{FE3B54C1-9BD2-48C0-BCD4-2AC51866AD1C}" destId="{5832899C-7948-4834-996A-8CE6A6EB1795}" srcOrd="0" destOrd="0" presId="urn:microsoft.com/office/officeart/2005/8/layout/vProcess5"/>
    <dgm:cxn modelId="{09A0B26E-D157-4CF4-A553-E2F79017CDF7}" type="presOf" srcId="{4E36FAA5-068A-4E2F-8B6B-861C90CDF69B}" destId="{56D34D55-C54A-4CFA-A3BB-3558CFAFB8FC}" srcOrd="0" destOrd="0" presId="urn:microsoft.com/office/officeart/2005/8/layout/vProcess5"/>
    <dgm:cxn modelId="{3EC81750-C3A4-48A8-B873-A113BB70CFF8}" type="presOf" srcId="{34FCCF1F-8DAE-48F8-B235-A0C9737DE4CC}" destId="{A220F32D-6BDB-4C12-A7E9-70E1176A6B1B}" srcOrd="0" destOrd="0" presId="urn:microsoft.com/office/officeart/2005/8/layout/vProcess5"/>
    <dgm:cxn modelId="{9C616291-FBC2-42B1-A8ED-95F3EC7EA50B}" type="presOf" srcId="{EBB4A3D2-BB33-4937-8DB3-5297E9675488}" destId="{C6E2F31A-7FA2-4965-8627-677E528BB34E}" srcOrd="1"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0FC3299B-A4E0-4CA8-9D9C-DD8A99D8AC1A}" srcId="{4E36FAA5-068A-4E2F-8B6B-861C90CDF69B}" destId="{E455D579-6EA7-4045-83B5-3E89D97174DF}" srcOrd="0" destOrd="0" parTransId="{E5EA730A-8601-4B29-83CC-91C024D99079}" sibTransId="{D0FE665A-C9E0-4A4A-B68E-8562A2ED2A24}"/>
    <dgm:cxn modelId="{B54E96A9-FABD-4052-ADDA-2AC018C18081}" type="presOf" srcId="{D0FE665A-C9E0-4A4A-B68E-8562A2ED2A24}" destId="{25E00C9F-0620-4EFF-A233-9939BC675815}" srcOrd="0" destOrd="0" presId="urn:microsoft.com/office/officeart/2005/8/layout/vProcess5"/>
    <dgm:cxn modelId="{C187A5D7-6849-43BC-9AD6-9ECEC2DC8A35}" type="presOf" srcId="{E90F928C-1D64-4F2F-9728-9F7987880A8C}" destId="{81EEEE6A-DB8D-4BFE-9F04-00BFAEF22DE3}" srcOrd="0" destOrd="0" presId="urn:microsoft.com/office/officeart/2005/8/layout/vProcess5"/>
    <dgm:cxn modelId="{E00346DD-9988-4EB2-BC0B-97F791D634A8}" type="presOf" srcId="{E90F928C-1D64-4F2F-9728-9F7987880A8C}" destId="{148EA84E-BFC4-4526-8F38-75EE1F972B65}" srcOrd="1" destOrd="0" presId="urn:microsoft.com/office/officeart/2005/8/layout/vProcess5"/>
    <dgm:cxn modelId="{8F714BDD-06CD-4196-B1FD-3264AF96665A}" type="presOf" srcId="{E455D579-6EA7-4045-83B5-3E89D97174DF}" destId="{B2066244-D250-4957-BEAC-72D81D89A2EA}" srcOrd="0" destOrd="0" presId="urn:microsoft.com/office/officeart/2005/8/layout/vProcess5"/>
    <dgm:cxn modelId="{62ED51DF-92A8-47D7-A5E7-9BFFEBD6972D}" type="presOf" srcId="{B8801C47-D1E0-4749-AA77-26F0C20E1F6D}" destId="{42910AE4-C972-48B2-A682-4CF70B7B5C3A}" srcOrd="1" destOrd="0" presId="urn:microsoft.com/office/officeart/2005/8/layout/vProcess5"/>
    <dgm:cxn modelId="{6DABE6E0-677F-4C3F-9C74-6D79E6E73310}" type="presOf" srcId="{5C40CD3A-CDEE-4656-AEE2-70E1C08181E7}" destId="{392A832F-8018-4079-973E-6BA14AC1B01D}" srcOrd="0" destOrd="0" presId="urn:microsoft.com/office/officeart/2005/8/layout/vProcess5"/>
    <dgm:cxn modelId="{F7E283E2-9A7E-48DA-AF06-E6119145B301}" type="presOf" srcId="{C3A75691-2C8B-4D36-8407-226078B81295}" destId="{0B7DB0DC-0AFC-4CE6-AF2C-BB6096E287E1}" srcOrd="1" destOrd="0" presId="urn:microsoft.com/office/officeart/2005/8/layout/vProcess5"/>
    <dgm:cxn modelId="{87395FF3-0B57-4282-B4D5-CE3455D5A693}" srcId="{4E36FAA5-068A-4E2F-8B6B-861C90CDF69B}" destId="{B8801C47-D1E0-4749-AA77-26F0C20E1F6D}" srcOrd="2" destOrd="0" parTransId="{8842529C-DD2B-4F89-8CAA-B69645EA8A71}" sibTransId="{5C40CD3A-CDEE-4656-AEE2-70E1C08181E7}"/>
    <dgm:cxn modelId="{F5BDE1F3-984E-4E49-AD83-171BE0785584}" type="presOf" srcId="{EBB4A3D2-BB33-4937-8DB3-5297E9675488}" destId="{F6576DC0-0CAA-4206-B618-CC169F16D560}" srcOrd="0" destOrd="0" presId="urn:microsoft.com/office/officeart/2005/8/layout/vProcess5"/>
    <dgm:cxn modelId="{595D7155-B000-4BE7-98AC-A1CFAC94D4D2}" type="presParOf" srcId="{56D34D55-C54A-4CFA-A3BB-3558CFAFB8FC}" destId="{C0B3376C-1DDB-470A-9DC5-7A661C369D77}" srcOrd="0" destOrd="0" presId="urn:microsoft.com/office/officeart/2005/8/layout/vProcess5"/>
    <dgm:cxn modelId="{4EB1A133-3964-44F5-81B2-B35D3E3E5365}" type="presParOf" srcId="{56D34D55-C54A-4CFA-A3BB-3558CFAFB8FC}" destId="{B2066244-D250-4957-BEAC-72D81D89A2EA}" srcOrd="1" destOrd="0" presId="urn:microsoft.com/office/officeart/2005/8/layout/vProcess5"/>
    <dgm:cxn modelId="{FA098F9B-8E6F-4B27-9D7C-B5C042E84685}" type="presParOf" srcId="{56D34D55-C54A-4CFA-A3BB-3558CFAFB8FC}" destId="{81EEEE6A-DB8D-4BFE-9F04-00BFAEF22DE3}" srcOrd="2" destOrd="0" presId="urn:microsoft.com/office/officeart/2005/8/layout/vProcess5"/>
    <dgm:cxn modelId="{53919B5B-D71E-458C-BADE-185B5F3B0AE3}" type="presParOf" srcId="{56D34D55-C54A-4CFA-A3BB-3558CFAFB8FC}" destId="{2DD98CDE-853C-4BE2-A419-81581BC84A42}" srcOrd="3" destOrd="0" presId="urn:microsoft.com/office/officeart/2005/8/layout/vProcess5"/>
    <dgm:cxn modelId="{9F00FB5B-1C40-44A1-83ED-76379B5AA356}" type="presParOf" srcId="{56D34D55-C54A-4CFA-A3BB-3558CFAFB8FC}" destId="{8231965B-AC1E-4424-B78C-6A3E3B7242DA}" srcOrd="4" destOrd="0" presId="urn:microsoft.com/office/officeart/2005/8/layout/vProcess5"/>
    <dgm:cxn modelId="{50E05EA2-49A2-404B-AD76-68EB607C9218}" type="presParOf" srcId="{56D34D55-C54A-4CFA-A3BB-3558CFAFB8FC}" destId="{F6576DC0-0CAA-4206-B618-CC169F16D560}" srcOrd="5" destOrd="0" presId="urn:microsoft.com/office/officeart/2005/8/layout/vProcess5"/>
    <dgm:cxn modelId="{FC8B3366-4684-4098-9371-C39B7948A966}" type="presParOf" srcId="{56D34D55-C54A-4CFA-A3BB-3558CFAFB8FC}" destId="{25E00C9F-0620-4EFF-A233-9939BC675815}" srcOrd="6" destOrd="0" presId="urn:microsoft.com/office/officeart/2005/8/layout/vProcess5"/>
    <dgm:cxn modelId="{400D883C-7241-49D9-B457-2DF9B735175D}" type="presParOf" srcId="{56D34D55-C54A-4CFA-A3BB-3558CFAFB8FC}" destId="{5832899C-7948-4834-996A-8CE6A6EB1795}" srcOrd="7" destOrd="0" presId="urn:microsoft.com/office/officeart/2005/8/layout/vProcess5"/>
    <dgm:cxn modelId="{84C72D9E-3BFD-42FD-8896-EFA4CF880879}" type="presParOf" srcId="{56D34D55-C54A-4CFA-A3BB-3558CFAFB8FC}" destId="{392A832F-8018-4079-973E-6BA14AC1B01D}" srcOrd="8" destOrd="0" presId="urn:microsoft.com/office/officeart/2005/8/layout/vProcess5"/>
    <dgm:cxn modelId="{CA162939-8F50-4522-A733-97635AB43361}" type="presParOf" srcId="{56D34D55-C54A-4CFA-A3BB-3558CFAFB8FC}" destId="{A220F32D-6BDB-4C12-A7E9-70E1176A6B1B}" srcOrd="9" destOrd="0" presId="urn:microsoft.com/office/officeart/2005/8/layout/vProcess5"/>
    <dgm:cxn modelId="{482562F8-1258-4BE2-8E72-AA767AD74A77}" type="presParOf" srcId="{56D34D55-C54A-4CFA-A3BB-3558CFAFB8FC}" destId="{13C2EF25-AD47-4C3B-B4FE-3EF458E69F42}" srcOrd="10" destOrd="0" presId="urn:microsoft.com/office/officeart/2005/8/layout/vProcess5"/>
    <dgm:cxn modelId="{D034A9F3-B1F6-450D-B35C-7ECC388CCDC6}" type="presParOf" srcId="{56D34D55-C54A-4CFA-A3BB-3558CFAFB8FC}" destId="{148EA84E-BFC4-4526-8F38-75EE1F972B65}" srcOrd="11" destOrd="0" presId="urn:microsoft.com/office/officeart/2005/8/layout/vProcess5"/>
    <dgm:cxn modelId="{4E05ED19-177D-4B35-8684-18E32F0F807C}" type="presParOf" srcId="{56D34D55-C54A-4CFA-A3BB-3558CFAFB8FC}" destId="{42910AE4-C972-48B2-A682-4CF70B7B5C3A}" srcOrd="12" destOrd="0" presId="urn:microsoft.com/office/officeart/2005/8/layout/vProcess5"/>
    <dgm:cxn modelId="{EAD599FE-6F13-4459-ACC4-0A9BEE4F0B10}" type="presParOf" srcId="{56D34D55-C54A-4CFA-A3BB-3558CFAFB8FC}" destId="{0B7DB0DC-0AFC-4CE6-AF2C-BB6096E287E1}" srcOrd="13" destOrd="0" presId="urn:microsoft.com/office/officeart/2005/8/layout/vProcess5"/>
    <dgm:cxn modelId="{D07874C1-28F7-49B9-BD14-2A49DE92C11D}" type="presParOf" srcId="{56D34D55-C54A-4CFA-A3BB-3558CFAFB8FC}" destId="{C6E2F31A-7FA2-4965-8627-677E528BB34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095506F-82D4-41EE-99A2-B5F483E2BCD8}">
      <dgm:prSet custT="1"/>
      <dgm:spPr/>
      <dgm:t>
        <a:bodyPr/>
        <a:lstStyle/>
        <a:p>
          <a:r>
            <a:rPr lang="en-US" sz="3600" b="0" kern="1200" dirty="0">
              <a:solidFill>
                <a:prstClr val="white"/>
              </a:solidFill>
              <a:latin typeface="Calibri" panose="020F0502020204030204"/>
              <a:ea typeface="+mn-ea"/>
              <a:cs typeface="+mn-cs"/>
            </a:rPr>
            <a:t>1. </a:t>
          </a:r>
          <a:r>
            <a:rPr lang="en-US" sz="3600" b="0" kern="1200" dirty="0" err="1">
              <a:solidFill>
                <a:prstClr val="white"/>
              </a:solidFill>
              <a:latin typeface="Calibri" panose="020F0502020204030204"/>
              <a:ea typeface="+mn-ea"/>
              <a:cs typeface="+mn-cs"/>
            </a:rPr>
            <a:t>Locatie</a:t>
          </a:r>
          <a:endParaRPr lang="en-US" sz="3600" b="0" kern="1200" dirty="0">
            <a:solidFill>
              <a:prstClr val="white"/>
            </a:solidFill>
            <a:latin typeface="Calibri" panose="020F0502020204030204"/>
            <a:ea typeface="+mn-ea"/>
            <a:cs typeface="+mn-cs"/>
          </a:endParaRPr>
        </a:p>
      </dgm:t>
    </dgm:pt>
    <dgm:pt modelId="{D0C55539-127D-4093-9A6B-D46995F339DE}" type="parTrans" cxnId="{ADBB95CA-76FC-4D90-BBC1-20BD01BDF360}">
      <dgm:prSet/>
      <dgm:spPr/>
      <dgm:t>
        <a:bodyPr/>
        <a:lstStyle/>
        <a:p>
          <a:endParaRPr lang="nl-NL"/>
        </a:p>
      </dgm:t>
    </dgm:pt>
    <dgm:pt modelId="{8B3FAFDD-7A99-4E54-8C0A-5521DB86915A}" type="sibTrans" cxnId="{ADBB95CA-76FC-4D90-BBC1-20BD01BDF360}">
      <dgm:prSet/>
      <dgm:spPr/>
      <dgm:t>
        <a:bodyPr/>
        <a:lstStyle/>
        <a:p>
          <a:endParaRPr lang="nl-NL"/>
        </a:p>
      </dgm:t>
    </dgm:pt>
    <dgm:pt modelId="{E1780CF9-5333-4EB3-B386-5CD53A8DB1A1}">
      <dgm:prSet custT="1"/>
      <dgm:spPr/>
      <dgm:t>
        <a:bodyPr/>
        <a:lstStyle/>
        <a:p>
          <a:r>
            <a:rPr lang="en-US" sz="3600" b="0" kern="1200" dirty="0">
              <a:solidFill>
                <a:prstClr val="white"/>
              </a:solidFill>
              <a:latin typeface="Calibri" panose="020F0502020204030204"/>
              <a:ea typeface="+mn-ea"/>
              <a:cs typeface="+mn-cs"/>
            </a:rPr>
            <a:t>2. </a:t>
          </a:r>
          <a:r>
            <a:rPr lang="en-US" sz="3600" b="0" kern="1200" dirty="0" err="1">
              <a:solidFill>
                <a:prstClr val="white"/>
              </a:solidFill>
              <a:latin typeface="Calibri" panose="020F0502020204030204"/>
              <a:ea typeface="+mn-ea"/>
              <a:cs typeface="+mn-cs"/>
            </a:rPr>
            <a:t>Ontwikkelplan</a:t>
          </a:r>
          <a:endParaRPr lang="en-US" sz="3600" b="0" kern="1200" dirty="0">
            <a:solidFill>
              <a:prstClr val="white"/>
            </a:solidFill>
            <a:latin typeface="Calibri" panose="020F0502020204030204"/>
            <a:ea typeface="+mn-ea"/>
            <a:cs typeface="+mn-cs"/>
          </a:endParaRPr>
        </a:p>
      </dgm:t>
    </dgm:pt>
    <dgm:pt modelId="{E3D5EA96-787C-4BC3-AF9B-ABFBF3A1FCA8}" type="parTrans" cxnId="{D8646194-351C-4934-B2BB-1F2FC92F1335}">
      <dgm:prSet/>
      <dgm:spPr/>
      <dgm:t>
        <a:bodyPr/>
        <a:lstStyle/>
        <a:p>
          <a:endParaRPr lang="nl-NL"/>
        </a:p>
      </dgm:t>
    </dgm:pt>
    <dgm:pt modelId="{6F3A10BF-5975-4A52-85AF-9497F05F23DF}" type="sibTrans" cxnId="{D8646194-351C-4934-B2BB-1F2FC92F1335}">
      <dgm:prSet/>
      <dgm:spPr/>
      <dgm:t>
        <a:bodyPr/>
        <a:lstStyle/>
        <a:p>
          <a:endParaRPr lang="nl-NL"/>
        </a:p>
      </dgm:t>
    </dgm:pt>
    <dgm:pt modelId="{3556C823-92AA-48BF-8B17-014EB0AD425A}">
      <dgm:prSet custT="1"/>
      <dgm:spPr/>
      <dgm:t>
        <a:bodyPr/>
        <a:lstStyle/>
        <a:p>
          <a:r>
            <a:rPr lang="en-US" sz="3600" b="0" kern="1200" dirty="0">
              <a:solidFill>
                <a:prstClr val="white"/>
              </a:solidFill>
              <a:latin typeface="Calibri" panose="020F0502020204030204"/>
              <a:ea typeface="+mn-ea"/>
              <a:cs typeface="+mn-cs"/>
            </a:rPr>
            <a:t>3. </a:t>
          </a:r>
          <a:r>
            <a:rPr lang="en-US" sz="3600" b="0" kern="1200" dirty="0" err="1">
              <a:solidFill>
                <a:prstClr val="white"/>
              </a:solidFill>
              <a:latin typeface="Calibri" panose="020F0502020204030204"/>
              <a:ea typeface="+mn-ea"/>
              <a:cs typeface="+mn-cs"/>
            </a:rPr>
            <a:t>Beheer</a:t>
          </a:r>
          <a:endParaRPr lang="en-US" sz="3600" b="0" kern="1200" dirty="0">
            <a:solidFill>
              <a:prstClr val="white"/>
            </a:solidFill>
            <a:latin typeface="Calibri" panose="020F0502020204030204"/>
            <a:ea typeface="+mn-ea"/>
            <a:cs typeface="+mn-cs"/>
          </a:endParaRPr>
        </a:p>
      </dgm:t>
    </dgm:pt>
    <dgm:pt modelId="{268B8DC4-677D-4F37-A940-57C1FD1DC4B9}" type="parTrans" cxnId="{516A14E9-76C6-44B9-B0C2-9FCA56769AC7}">
      <dgm:prSet/>
      <dgm:spPr/>
      <dgm:t>
        <a:bodyPr/>
        <a:lstStyle/>
        <a:p>
          <a:endParaRPr lang="nl-NL"/>
        </a:p>
      </dgm:t>
    </dgm:pt>
    <dgm:pt modelId="{979838A9-D2C7-4444-9215-12F98CEAA53F}" type="sibTrans" cxnId="{516A14E9-76C6-44B9-B0C2-9FCA56769AC7}">
      <dgm:prSet/>
      <dgm:spPr/>
      <dgm:t>
        <a:bodyPr/>
        <a:lstStyle/>
        <a:p>
          <a:endParaRPr lang="nl-NL"/>
        </a:p>
      </dgm:t>
    </dgm:pt>
    <dgm:pt modelId="{B6FC8B5C-63A2-4026-B39E-11FCEFF1AF29}">
      <dgm:prSet custT="1"/>
      <dgm:spPr/>
      <dgm:t>
        <a:bodyPr/>
        <a:lstStyle/>
        <a:p>
          <a:r>
            <a:rPr lang="en-US" sz="3600" b="0" kern="1200" dirty="0">
              <a:solidFill>
                <a:prstClr val="white"/>
              </a:solidFill>
              <a:latin typeface="Calibri" panose="020F0502020204030204"/>
              <a:ea typeface="+mn-ea"/>
              <a:cs typeface="+mn-cs"/>
            </a:rPr>
            <a:t>5. </a:t>
          </a:r>
          <a:r>
            <a:rPr lang="en-US" sz="3600" b="0" kern="1200" dirty="0" err="1">
              <a:solidFill>
                <a:prstClr val="white"/>
              </a:solidFill>
              <a:latin typeface="Calibri" panose="020F0502020204030204"/>
              <a:ea typeface="+mn-ea"/>
              <a:cs typeface="+mn-cs"/>
            </a:rPr>
            <a:t>Meerwaarde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voor</a:t>
          </a:r>
          <a:r>
            <a:rPr lang="en-US" sz="3600" b="0" kern="1200" dirty="0">
              <a:solidFill>
                <a:prstClr val="white"/>
              </a:solidFill>
              <a:latin typeface="Calibri" panose="020F0502020204030204"/>
              <a:ea typeface="+mn-ea"/>
              <a:cs typeface="+mn-cs"/>
            </a:rPr>
            <a:t> kern, </a:t>
          </a:r>
          <a:r>
            <a:rPr lang="en-US" sz="3600" b="0" kern="1200" dirty="0" err="1">
              <a:solidFill>
                <a:prstClr val="white"/>
              </a:solidFill>
              <a:latin typeface="Calibri" panose="020F0502020204030204"/>
              <a:ea typeface="+mn-ea"/>
              <a:cs typeface="+mn-cs"/>
            </a:rPr>
            <a:t>locatie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woningvoorraad</a:t>
          </a:r>
          <a:r>
            <a:rPr lang="en-US" sz="3600" b="0" kern="1200" dirty="0">
              <a:solidFill>
                <a:prstClr val="white"/>
              </a:solidFill>
              <a:latin typeface="Calibri" panose="020F0502020204030204"/>
              <a:ea typeface="+mn-ea"/>
              <a:cs typeface="+mn-cs"/>
            </a:rPr>
            <a:t> en </a:t>
          </a:r>
          <a:r>
            <a:rPr lang="en-US" sz="3600" b="0" kern="1200" dirty="0" err="1">
              <a:solidFill>
                <a:prstClr val="white"/>
              </a:solidFill>
              <a:latin typeface="Calibri" panose="020F0502020204030204"/>
              <a:ea typeface="+mn-ea"/>
              <a:cs typeface="+mn-cs"/>
            </a:rPr>
            <a:t>bedrijven</a:t>
          </a:r>
          <a:endParaRPr lang="en-US" sz="3600" b="0" kern="1200" dirty="0">
            <a:solidFill>
              <a:prstClr val="white"/>
            </a:solidFill>
            <a:latin typeface="Calibri" panose="020F0502020204030204"/>
            <a:ea typeface="+mn-ea"/>
            <a:cs typeface="+mn-cs"/>
          </a:endParaRPr>
        </a:p>
      </dgm:t>
    </dgm:pt>
    <dgm:pt modelId="{9ABCF95C-1031-458C-AF50-4CE637ACA37B}" type="parTrans" cxnId="{3F6DAC2C-050A-486B-844F-4376C6CC36A9}">
      <dgm:prSet/>
      <dgm:spPr/>
      <dgm:t>
        <a:bodyPr/>
        <a:lstStyle/>
        <a:p>
          <a:endParaRPr lang="nl-NL"/>
        </a:p>
      </dgm:t>
    </dgm:pt>
    <dgm:pt modelId="{A4B95729-271E-4F3A-BE46-FDB5FD84E107}" type="sibTrans" cxnId="{3F6DAC2C-050A-486B-844F-4376C6CC36A9}">
      <dgm:prSet/>
      <dgm:spPr/>
      <dgm:t>
        <a:bodyPr/>
        <a:lstStyle/>
        <a:p>
          <a:endParaRPr lang="nl-NL"/>
        </a:p>
      </dgm:t>
    </dgm:pt>
    <dgm:pt modelId="{D733C7A5-09C5-4A20-981E-792D29EE4F6A}">
      <dgm:prSet custT="1"/>
      <dgm:spPr/>
      <dgm:t>
        <a:bodyPr/>
        <a:lstStyle/>
        <a:p>
          <a:r>
            <a:rPr lang="en-US" sz="3600" b="0" kern="1200" dirty="0">
              <a:solidFill>
                <a:prstClr val="white"/>
              </a:solidFill>
              <a:latin typeface="Calibri" panose="020F0502020204030204"/>
              <a:ea typeface="+mn-ea"/>
              <a:cs typeface="+mn-cs"/>
            </a:rPr>
            <a:t>4. </a:t>
          </a:r>
          <a:r>
            <a:rPr lang="en-US" sz="3600" b="0" kern="1200" dirty="0" err="1">
              <a:solidFill>
                <a:prstClr val="white"/>
              </a:solidFill>
              <a:latin typeface="Calibri" panose="020F0502020204030204"/>
              <a:ea typeface="+mn-ea"/>
              <a:cs typeface="+mn-cs"/>
            </a:rPr>
            <a:t>Betrekken</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omgeving</a:t>
          </a:r>
          <a:endParaRPr lang="en-US" sz="3600" b="0" kern="1200" dirty="0">
            <a:solidFill>
              <a:prstClr val="white"/>
            </a:solidFill>
            <a:latin typeface="Calibri" panose="020F0502020204030204"/>
            <a:ea typeface="+mn-ea"/>
            <a:cs typeface="+mn-cs"/>
          </a:endParaRPr>
        </a:p>
      </dgm:t>
    </dgm:pt>
    <dgm:pt modelId="{9195910D-1446-4928-ACEC-0E4671DE683E}" type="parTrans" cxnId="{E9ADD11C-E2B2-4462-AF1A-EFB358A23B86}">
      <dgm:prSet/>
      <dgm:spPr/>
      <dgm:t>
        <a:bodyPr/>
        <a:lstStyle/>
        <a:p>
          <a:endParaRPr lang="nl-NL"/>
        </a:p>
      </dgm:t>
    </dgm:pt>
    <dgm:pt modelId="{F3C3B60B-FAD1-4FD9-BED3-E72BE30F5927}" type="sibTrans" cxnId="{E9ADD11C-E2B2-4462-AF1A-EFB358A23B86}">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F8C26FC2-27CF-4B75-8450-E19236FF4ECF}" type="pres">
      <dgm:prSet presAssocID="{2095506F-82D4-41EE-99A2-B5F483E2BCD8}" presName="parentText" presStyleLbl="node1" presStyleIdx="0" presStyleCnt="5">
        <dgm:presLayoutVars>
          <dgm:chMax val="0"/>
          <dgm:bulletEnabled val="1"/>
        </dgm:presLayoutVars>
      </dgm:prSet>
      <dgm:spPr/>
    </dgm:pt>
    <dgm:pt modelId="{43236C9A-C4D2-41D3-8450-332826F702FC}" type="pres">
      <dgm:prSet presAssocID="{8B3FAFDD-7A99-4E54-8C0A-5521DB86915A}" presName="spacer" presStyleCnt="0"/>
      <dgm:spPr/>
    </dgm:pt>
    <dgm:pt modelId="{E2F30503-2E39-408C-864B-24FEA2CD2A9F}" type="pres">
      <dgm:prSet presAssocID="{E1780CF9-5333-4EB3-B386-5CD53A8DB1A1}" presName="parentText" presStyleLbl="node1" presStyleIdx="1" presStyleCnt="5">
        <dgm:presLayoutVars>
          <dgm:chMax val="0"/>
          <dgm:bulletEnabled val="1"/>
        </dgm:presLayoutVars>
      </dgm:prSet>
      <dgm:spPr/>
    </dgm:pt>
    <dgm:pt modelId="{842BAC8F-8378-4147-B04F-419DF83911FF}" type="pres">
      <dgm:prSet presAssocID="{6F3A10BF-5975-4A52-85AF-9497F05F23DF}" presName="spacer" presStyleCnt="0"/>
      <dgm:spPr/>
    </dgm:pt>
    <dgm:pt modelId="{2ACD2358-1EE5-424A-82A6-A5E023F03851}" type="pres">
      <dgm:prSet presAssocID="{3556C823-92AA-48BF-8B17-014EB0AD425A}" presName="parentText" presStyleLbl="node1" presStyleIdx="2" presStyleCnt="5">
        <dgm:presLayoutVars>
          <dgm:chMax val="0"/>
          <dgm:bulletEnabled val="1"/>
        </dgm:presLayoutVars>
      </dgm:prSet>
      <dgm:spPr/>
    </dgm:pt>
    <dgm:pt modelId="{FFFB5A3A-4F6E-4AE7-9624-E9156B84F4E7}" type="pres">
      <dgm:prSet presAssocID="{979838A9-D2C7-4444-9215-12F98CEAA53F}" presName="spacer" presStyleCnt="0"/>
      <dgm:spPr/>
    </dgm:pt>
    <dgm:pt modelId="{D3579827-2F19-4DCA-BEC8-9B8A16CBD825}" type="pres">
      <dgm:prSet presAssocID="{D733C7A5-09C5-4A20-981E-792D29EE4F6A}" presName="parentText" presStyleLbl="node1" presStyleIdx="3" presStyleCnt="5">
        <dgm:presLayoutVars>
          <dgm:chMax val="0"/>
          <dgm:bulletEnabled val="1"/>
        </dgm:presLayoutVars>
      </dgm:prSet>
      <dgm:spPr/>
    </dgm:pt>
    <dgm:pt modelId="{21F6AB94-3A4C-4B01-86D1-EAB74788D6C2}" type="pres">
      <dgm:prSet presAssocID="{F3C3B60B-FAD1-4FD9-BED3-E72BE30F5927}" presName="spacer" presStyleCnt="0"/>
      <dgm:spPr/>
    </dgm:pt>
    <dgm:pt modelId="{EA067D19-4F68-45E9-AADE-3EFEFAF46319}" type="pres">
      <dgm:prSet presAssocID="{B6FC8B5C-63A2-4026-B39E-11FCEFF1AF29}" presName="parentText" presStyleLbl="node1" presStyleIdx="4" presStyleCnt="5">
        <dgm:presLayoutVars>
          <dgm:chMax val="0"/>
          <dgm:bulletEnabled val="1"/>
        </dgm:presLayoutVars>
      </dgm:prSet>
      <dgm:spPr/>
    </dgm:pt>
  </dgm:ptLst>
  <dgm:cxnLst>
    <dgm:cxn modelId="{A34CC01B-1892-4645-BF6A-5D143A64E53A}" type="presOf" srcId="{3556C823-92AA-48BF-8B17-014EB0AD425A}" destId="{2ACD2358-1EE5-424A-82A6-A5E023F03851}" srcOrd="0" destOrd="0" presId="urn:microsoft.com/office/officeart/2005/8/layout/vList2"/>
    <dgm:cxn modelId="{E9ADD11C-E2B2-4462-AF1A-EFB358A23B86}" srcId="{1CCFBD5C-A4D1-480D-8B30-9F3384A7F2C9}" destId="{D733C7A5-09C5-4A20-981E-792D29EE4F6A}" srcOrd="3" destOrd="0" parTransId="{9195910D-1446-4928-ACEC-0E4671DE683E}" sibTransId="{F3C3B60B-FAD1-4FD9-BED3-E72BE30F5927}"/>
    <dgm:cxn modelId="{3F6DAC2C-050A-486B-844F-4376C6CC36A9}" srcId="{1CCFBD5C-A4D1-480D-8B30-9F3384A7F2C9}" destId="{B6FC8B5C-63A2-4026-B39E-11FCEFF1AF29}" srcOrd="4" destOrd="0" parTransId="{9ABCF95C-1031-458C-AF50-4CE637ACA37B}" sibTransId="{A4B95729-271E-4F3A-BE46-FDB5FD84E107}"/>
    <dgm:cxn modelId="{BFBF2D4C-7B74-41A5-B75A-785176CAD539}" type="presOf" srcId="{D733C7A5-09C5-4A20-981E-792D29EE4F6A}" destId="{D3579827-2F19-4DCA-BEC8-9B8A16CBD825}" srcOrd="0" destOrd="0" presId="urn:microsoft.com/office/officeart/2005/8/layout/vList2"/>
    <dgm:cxn modelId="{A8666175-EFD5-4D46-A1E5-8247B2D13206}" type="presOf" srcId="{2095506F-82D4-41EE-99A2-B5F483E2BCD8}" destId="{F8C26FC2-27CF-4B75-8450-E19236FF4ECF}" srcOrd="0" destOrd="0" presId="urn:microsoft.com/office/officeart/2005/8/layout/vList2"/>
    <dgm:cxn modelId="{D8646194-351C-4934-B2BB-1F2FC92F1335}" srcId="{1CCFBD5C-A4D1-480D-8B30-9F3384A7F2C9}" destId="{E1780CF9-5333-4EB3-B386-5CD53A8DB1A1}" srcOrd="1" destOrd="0" parTransId="{E3D5EA96-787C-4BC3-AF9B-ABFBF3A1FCA8}" sibTransId="{6F3A10BF-5975-4A52-85AF-9497F05F23DF}"/>
    <dgm:cxn modelId="{5EF40EAB-3649-48B3-AC26-00D152841AA8}" type="presOf" srcId="{E1780CF9-5333-4EB3-B386-5CD53A8DB1A1}" destId="{E2F30503-2E39-408C-864B-24FEA2CD2A9F}" srcOrd="0" destOrd="0" presId="urn:microsoft.com/office/officeart/2005/8/layout/vList2"/>
    <dgm:cxn modelId="{5CCCDDAC-574A-4989-919E-6F10CC0D1838}" type="presOf" srcId="{1CCFBD5C-A4D1-480D-8B30-9F3384A7F2C9}" destId="{FA2F90FE-D5E0-45B0-B292-15851F185F7B}" srcOrd="0" destOrd="0" presId="urn:microsoft.com/office/officeart/2005/8/layout/vList2"/>
    <dgm:cxn modelId="{E1AD47B8-90A3-4F5E-8B59-E6BAF60A0D46}" type="presOf" srcId="{B6FC8B5C-63A2-4026-B39E-11FCEFF1AF29}" destId="{EA067D19-4F68-45E9-AADE-3EFEFAF46319}" srcOrd="0" destOrd="0" presId="urn:microsoft.com/office/officeart/2005/8/layout/vList2"/>
    <dgm:cxn modelId="{ADBB95CA-76FC-4D90-BBC1-20BD01BDF360}" srcId="{1CCFBD5C-A4D1-480D-8B30-9F3384A7F2C9}" destId="{2095506F-82D4-41EE-99A2-B5F483E2BCD8}" srcOrd="0" destOrd="0" parTransId="{D0C55539-127D-4093-9A6B-D46995F339DE}" sibTransId="{8B3FAFDD-7A99-4E54-8C0A-5521DB86915A}"/>
    <dgm:cxn modelId="{516A14E9-76C6-44B9-B0C2-9FCA56769AC7}" srcId="{1CCFBD5C-A4D1-480D-8B30-9F3384A7F2C9}" destId="{3556C823-92AA-48BF-8B17-014EB0AD425A}" srcOrd="2" destOrd="0" parTransId="{268B8DC4-677D-4F37-A940-57C1FD1DC4B9}" sibTransId="{979838A9-D2C7-4444-9215-12F98CEAA53F}"/>
    <dgm:cxn modelId="{5224EECB-5778-4315-B765-369F4DC201B4}" type="presParOf" srcId="{FA2F90FE-D5E0-45B0-B292-15851F185F7B}" destId="{F8C26FC2-27CF-4B75-8450-E19236FF4ECF}" srcOrd="0" destOrd="0" presId="urn:microsoft.com/office/officeart/2005/8/layout/vList2"/>
    <dgm:cxn modelId="{1D9220AD-D6D2-4086-BF43-C33878F27AA2}" type="presParOf" srcId="{FA2F90FE-D5E0-45B0-B292-15851F185F7B}" destId="{43236C9A-C4D2-41D3-8450-332826F702FC}" srcOrd="1" destOrd="0" presId="urn:microsoft.com/office/officeart/2005/8/layout/vList2"/>
    <dgm:cxn modelId="{483BCC58-19CC-4288-A950-75D8BBF78A33}" type="presParOf" srcId="{FA2F90FE-D5E0-45B0-B292-15851F185F7B}" destId="{E2F30503-2E39-408C-864B-24FEA2CD2A9F}" srcOrd="2" destOrd="0" presId="urn:microsoft.com/office/officeart/2005/8/layout/vList2"/>
    <dgm:cxn modelId="{95DE1A76-80C5-46D4-A893-2F7EA106E48D}" type="presParOf" srcId="{FA2F90FE-D5E0-45B0-B292-15851F185F7B}" destId="{842BAC8F-8378-4147-B04F-419DF83911FF}" srcOrd="3" destOrd="0" presId="urn:microsoft.com/office/officeart/2005/8/layout/vList2"/>
    <dgm:cxn modelId="{1B7AAC6B-BC75-4929-89B4-4917430E8180}" type="presParOf" srcId="{FA2F90FE-D5E0-45B0-B292-15851F185F7B}" destId="{2ACD2358-1EE5-424A-82A6-A5E023F03851}" srcOrd="4" destOrd="0" presId="urn:microsoft.com/office/officeart/2005/8/layout/vList2"/>
    <dgm:cxn modelId="{CF2D213D-AFCF-4FFA-A38D-A296F398C249}" type="presParOf" srcId="{FA2F90FE-D5E0-45B0-B292-15851F185F7B}" destId="{FFFB5A3A-4F6E-4AE7-9624-E9156B84F4E7}" srcOrd="5" destOrd="0" presId="urn:microsoft.com/office/officeart/2005/8/layout/vList2"/>
    <dgm:cxn modelId="{53231654-3983-450F-A5C2-B054FDD59B20}" type="presParOf" srcId="{FA2F90FE-D5E0-45B0-B292-15851F185F7B}" destId="{D3579827-2F19-4DCA-BEC8-9B8A16CBD825}" srcOrd="6" destOrd="0" presId="urn:microsoft.com/office/officeart/2005/8/layout/vList2"/>
    <dgm:cxn modelId="{5AA9CA22-A0B7-48F8-A94E-D75EE8274C0E}" type="presParOf" srcId="{FA2F90FE-D5E0-45B0-B292-15851F185F7B}" destId="{21F6AB94-3A4C-4B01-86D1-EAB74788D6C2}" srcOrd="7" destOrd="0" presId="urn:microsoft.com/office/officeart/2005/8/layout/vList2"/>
    <dgm:cxn modelId="{EA561E8A-7A54-47A8-8980-A45B2D316E24}" type="presParOf" srcId="{FA2F90FE-D5E0-45B0-B292-15851F185F7B}" destId="{EA067D19-4F68-45E9-AADE-3EFEFAF4631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Op 27-6 waren 17 initiatieven ingediend</a:t>
          </a:r>
          <a:endParaRPr lang="en-US" sz="36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600" dirty="0"/>
            <a:t>Geweigerd zijn 6 initiatieven door locatie</a:t>
          </a:r>
          <a:endParaRPr lang="en-US" sz="3600" b="1"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B8801C47-D1E0-4749-AA77-26F0C20E1F6D}">
      <dgm:prSet custT="1"/>
      <dgm:spPr/>
      <dgm:t>
        <a:bodyPr/>
        <a:lstStyle/>
        <a:p>
          <a:r>
            <a:rPr lang="en-US" sz="3600" b="0" dirty="0"/>
            <a:t>Nu </a:t>
          </a:r>
          <a:r>
            <a:rPr lang="en-US" sz="3600" b="0" dirty="0" err="1"/>
            <a:t>beoordelen</a:t>
          </a:r>
          <a:r>
            <a:rPr lang="en-US" sz="3600" b="0" dirty="0"/>
            <a:t> 11 </a:t>
          </a:r>
          <a:r>
            <a:rPr lang="en-US" sz="3600" b="0" dirty="0" err="1"/>
            <a:t>initiatieven</a:t>
          </a:r>
          <a:r>
            <a:rPr lang="en-US" sz="3600" b="0" dirty="0"/>
            <a:t> op:                       * de </a:t>
          </a:r>
          <a:r>
            <a:rPr lang="en-US" sz="3600" b="0" dirty="0" err="1"/>
            <a:t>beoordelingscriteria</a:t>
          </a:r>
          <a:r>
            <a:rPr lang="en-US" sz="3600" b="0" dirty="0"/>
            <a:t>                           * passendheid kern</a:t>
          </a:r>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205033BC-D417-499B-BC23-BECF6572C47F}">
      <dgm:prSet custT="1"/>
      <dgm:spPr/>
      <dgm:t>
        <a:bodyPr/>
        <a:lstStyle/>
        <a:p>
          <a:r>
            <a:rPr lang="en-US" sz="3600" b="0" dirty="0"/>
            <a:t>Half </a:t>
          </a:r>
          <a:r>
            <a:rPr lang="en-US" sz="3600" b="0" dirty="0" err="1"/>
            <a:t>oktober</a:t>
          </a:r>
          <a:r>
            <a:rPr lang="en-US" sz="3600" b="0" dirty="0"/>
            <a:t> </a:t>
          </a:r>
          <a:r>
            <a:rPr lang="en-US" sz="3600" b="0" dirty="0" err="1"/>
            <a:t>besluit</a:t>
          </a:r>
          <a:r>
            <a:rPr lang="en-US" sz="3600" b="0" dirty="0"/>
            <a:t> </a:t>
          </a:r>
          <a:r>
            <a:rPr lang="en-US" sz="3600" b="0" dirty="0" err="1"/>
            <a:t>initiatieven</a:t>
          </a:r>
          <a:r>
            <a:rPr lang="en-US" sz="3600" b="0" dirty="0"/>
            <a:t>                                      * </a:t>
          </a:r>
          <a:r>
            <a:rPr lang="en-US" sz="3600" b="0" dirty="0" err="1"/>
            <a:t>Klankbordgroepen</a:t>
          </a:r>
          <a:r>
            <a:rPr lang="en-US" sz="3600" b="0" dirty="0"/>
            <a:t> en </a:t>
          </a:r>
          <a:r>
            <a:rPr lang="en-US" sz="3600" b="0" dirty="0" err="1"/>
            <a:t>inspraaktraject</a:t>
          </a:r>
          <a:r>
            <a:rPr lang="en-US" sz="3600" b="0" dirty="0"/>
            <a:t> </a:t>
          </a:r>
        </a:p>
      </dgm:t>
    </dgm:pt>
    <dgm:pt modelId="{0F9ED440-EDFA-4BAD-A9E2-571C76BA9D8D}" type="parTrans" cxnId="{9B6D1BE7-E442-4061-AAE3-F6DE08E59CE6}">
      <dgm:prSet/>
      <dgm:spPr/>
      <dgm:t>
        <a:bodyPr/>
        <a:lstStyle/>
        <a:p>
          <a:endParaRPr lang="nl-NL"/>
        </a:p>
      </dgm:t>
    </dgm:pt>
    <dgm:pt modelId="{66014375-D572-47FC-93B0-5CEF93210E74}" type="sibTrans" cxnId="{9B6D1BE7-E442-4061-AAE3-F6DE08E59CE6}">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C1D65CE6-8E78-4974-9F4D-6C625E0EFFE4}" type="pres">
      <dgm:prSet presAssocID="{4E36FAA5-068A-4E2F-8B6B-861C90CDF69B}" presName="FourNodes_1" presStyleLbl="node1" presStyleIdx="0" presStyleCnt="4" custScaleY="65436" custLinFactNeighborX="0" custLinFactNeighborY="-10306">
        <dgm:presLayoutVars>
          <dgm:bulletEnabled val="1"/>
        </dgm:presLayoutVars>
      </dgm:prSet>
      <dgm:spPr/>
    </dgm:pt>
    <dgm:pt modelId="{6B6E6F62-7713-48AA-A900-02361DCF8A28}" type="pres">
      <dgm:prSet presAssocID="{4E36FAA5-068A-4E2F-8B6B-861C90CDF69B}" presName="FourNodes_2" presStyleLbl="node1" presStyleIdx="1" presStyleCnt="4" custScaleX="104727" custScaleY="63838" custLinFactNeighborX="701" custLinFactNeighborY="-44571">
        <dgm:presLayoutVars>
          <dgm:bulletEnabled val="1"/>
        </dgm:presLayoutVars>
      </dgm:prSet>
      <dgm:spPr/>
    </dgm:pt>
    <dgm:pt modelId="{1E315EB1-9EB3-4452-B188-E6FEFD93D860}" type="pres">
      <dgm:prSet presAssocID="{4E36FAA5-068A-4E2F-8B6B-861C90CDF69B}" presName="FourNodes_3" presStyleLbl="node1" presStyleIdx="2" presStyleCnt="4" custScaleY="154176" custLinFactNeighborX="-200" custLinFactNeighborY="-35475">
        <dgm:presLayoutVars>
          <dgm:bulletEnabled val="1"/>
        </dgm:presLayoutVars>
      </dgm:prSet>
      <dgm:spPr/>
    </dgm:pt>
    <dgm:pt modelId="{7E7587CD-6162-4D17-AEE0-F8D073FEC147}" type="pres">
      <dgm:prSet presAssocID="{4E36FAA5-068A-4E2F-8B6B-861C90CDF69B}" presName="FourNodes_4" presStyleLbl="node1" presStyleIdx="3" presStyleCnt="4" custScaleY="128881" custLinFactNeighborY="3638">
        <dgm:presLayoutVars>
          <dgm:bulletEnabled val="1"/>
        </dgm:presLayoutVars>
      </dgm:prSet>
      <dgm:spPr/>
    </dgm:pt>
    <dgm:pt modelId="{8F414154-D30E-49EB-9996-432F1C3A7F64}" type="pres">
      <dgm:prSet presAssocID="{4E36FAA5-068A-4E2F-8B6B-861C90CDF69B}" presName="FourConn_1-2" presStyleLbl="fgAccFollowNode1" presStyleIdx="0" presStyleCnt="3" custLinFactNeighborX="-1399" custLinFactNeighborY="-60174">
        <dgm:presLayoutVars>
          <dgm:bulletEnabled val="1"/>
        </dgm:presLayoutVars>
      </dgm:prSet>
      <dgm:spPr/>
    </dgm:pt>
    <dgm:pt modelId="{568214A8-A649-49AE-AE56-27929E5BC5BD}" type="pres">
      <dgm:prSet presAssocID="{4E36FAA5-068A-4E2F-8B6B-861C90CDF69B}" presName="FourConn_2-3" presStyleLbl="fgAccFollowNode1" presStyleIdx="1" presStyleCnt="3" custLinFactNeighborX="4198" custLinFactNeighborY="-95159">
        <dgm:presLayoutVars>
          <dgm:bulletEnabled val="1"/>
        </dgm:presLayoutVars>
      </dgm:prSet>
      <dgm:spPr/>
    </dgm:pt>
    <dgm:pt modelId="{EDBFA210-B8E1-40FA-976C-A1FD5F52C80E}" type="pres">
      <dgm:prSet presAssocID="{4E36FAA5-068A-4E2F-8B6B-861C90CDF69B}" presName="FourConn_3-4" presStyleLbl="fgAccFollowNode1" presStyleIdx="2" presStyleCnt="3" custLinFactNeighborX="-39183" custLinFactNeighborY="-34391">
        <dgm:presLayoutVars>
          <dgm:bulletEnabled val="1"/>
        </dgm:presLayoutVars>
      </dgm:prSet>
      <dgm:spPr/>
    </dgm:pt>
    <dgm:pt modelId="{5EA748F8-F03E-4B96-AFCE-9B6CBCE85645}" type="pres">
      <dgm:prSet presAssocID="{4E36FAA5-068A-4E2F-8B6B-861C90CDF69B}" presName="FourNodes_1_text" presStyleLbl="node1" presStyleIdx="3" presStyleCnt="4">
        <dgm:presLayoutVars>
          <dgm:bulletEnabled val="1"/>
        </dgm:presLayoutVars>
      </dgm:prSet>
      <dgm:spPr/>
    </dgm:pt>
    <dgm:pt modelId="{B465B295-ACDC-42E0-B399-874F9D2FFDF6}" type="pres">
      <dgm:prSet presAssocID="{4E36FAA5-068A-4E2F-8B6B-861C90CDF69B}" presName="FourNodes_2_text" presStyleLbl="node1" presStyleIdx="3" presStyleCnt="4">
        <dgm:presLayoutVars>
          <dgm:bulletEnabled val="1"/>
        </dgm:presLayoutVars>
      </dgm:prSet>
      <dgm:spPr/>
    </dgm:pt>
    <dgm:pt modelId="{938F723B-6FFD-4CD5-88C4-543189071667}" type="pres">
      <dgm:prSet presAssocID="{4E36FAA5-068A-4E2F-8B6B-861C90CDF69B}" presName="FourNodes_3_text" presStyleLbl="node1" presStyleIdx="3" presStyleCnt="4">
        <dgm:presLayoutVars>
          <dgm:bulletEnabled val="1"/>
        </dgm:presLayoutVars>
      </dgm:prSet>
      <dgm:spPr/>
    </dgm:pt>
    <dgm:pt modelId="{F4A799F3-C334-4D2D-B3C9-25BCDE51A153}" type="pres">
      <dgm:prSet presAssocID="{4E36FAA5-068A-4E2F-8B6B-861C90CDF69B}" presName="FourNodes_4_text" presStyleLbl="node1" presStyleIdx="3" presStyleCnt="4">
        <dgm:presLayoutVars>
          <dgm:bulletEnabled val="1"/>
        </dgm:presLayoutVars>
      </dgm:prSet>
      <dgm:spPr/>
    </dgm:pt>
  </dgm:ptLst>
  <dgm:cxnLst>
    <dgm:cxn modelId="{FAABE836-8F46-4277-8824-E5FAD1222594}" type="presOf" srcId="{FE3B54C1-9BD2-48C0-BCD4-2AC51866AD1C}" destId="{568214A8-A649-49AE-AE56-27929E5BC5BD}" srcOrd="0" destOrd="0" presId="urn:microsoft.com/office/officeart/2005/8/layout/vProcess5"/>
    <dgm:cxn modelId="{B8B43F39-9D4C-4883-8036-94F07C04B361}" type="presOf" srcId="{D0FE665A-C9E0-4A4A-B68E-8562A2ED2A24}" destId="{8F414154-D30E-49EB-9996-432F1C3A7F64}" srcOrd="0" destOrd="0" presId="urn:microsoft.com/office/officeart/2005/8/layout/vProcess5"/>
    <dgm:cxn modelId="{8C55E43B-679F-463E-A16C-1EBB59D6AD39}" type="presOf" srcId="{5C40CD3A-CDEE-4656-AEE2-70E1C08181E7}" destId="{EDBFA210-B8E1-40FA-976C-A1FD5F52C80E}" srcOrd="0" destOrd="0" presId="urn:microsoft.com/office/officeart/2005/8/layout/vProcess5"/>
    <dgm:cxn modelId="{C5998D60-E35C-4ECF-8EA8-5912DC2622A5}" type="presOf" srcId="{E455D579-6EA7-4045-83B5-3E89D97174DF}" destId="{5EA748F8-F03E-4B96-AFCE-9B6CBCE85645}" srcOrd="1" destOrd="0" presId="urn:microsoft.com/office/officeart/2005/8/layout/vProcess5"/>
    <dgm:cxn modelId="{09A0B26E-D157-4CF4-A553-E2F79017CDF7}" type="presOf" srcId="{4E36FAA5-068A-4E2F-8B6B-861C90CDF69B}" destId="{56D34D55-C54A-4CFA-A3BB-3558CFAFB8FC}" srcOrd="0" destOrd="0" presId="urn:microsoft.com/office/officeart/2005/8/layout/vProcess5"/>
    <dgm:cxn modelId="{9EB7BC72-E12E-48EF-89A0-02E8FE41905C}" type="presOf" srcId="{E90F928C-1D64-4F2F-9728-9F7987880A8C}" destId="{B465B295-ACDC-42E0-B399-874F9D2FFDF6}" srcOrd="1" destOrd="0" presId="urn:microsoft.com/office/officeart/2005/8/layout/vProcess5"/>
    <dgm:cxn modelId="{0D7F7678-0387-4189-8325-ABD0DDAD3EC2}" type="presOf" srcId="{B8801C47-D1E0-4749-AA77-26F0C20E1F6D}" destId="{938F723B-6FFD-4CD5-88C4-543189071667}" srcOrd="1" destOrd="0" presId="urn:microsoft.com/office/officeart/2005/8/layout/vProcess5"/>
    <dgm:cxn modelId="{231FE58A-31B2-4160-A1E3-3DEFF04E2852}" type="presOf" srcId="{B8801C47-D1E0-4749-AA77-26F0C20E1F6D}" destId="{1E315EB1-9EB3-4452-B188-E6FEFD93D860}" srcOrd="0"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0FC3299B-A4E0-4CA8-9D9C-DD8A99D8AC1A}" srcId="{4E36FAA5-068A-4E2F-8B6B-861C90CDF69B}" destId="{E455D579-6EA7-4045-83B5-3E89D97174DF}" srcOrd="0" destOrd="0" parTransId="{E5EA730A-8601-4B29-83CC-91C024D99079}" sibTransId="{D0FE665A-C9E0-4A4A-B68E-8562A2ED2A24}"/>
    <dgm:cxn modelId="{594F5FA7-B1DA-4DFE-B9C6-E59C13747616}" type="presOf" srcId="{E90F928C-1D64-4F2F-9728-9F7987880A8C}" destId="{6B6E6F62-7713-48AA-A900-02361DCF8A28}" srcOrd="0" destOrd="0" presId="urn:microsoft.com/office/officeart/2005/8/layout/vProcess5"/>
    <dgm:cxn modelId="{ADF879CE-255B-4BC2-B0E0-5A4ED96FF54C}" type="presOf" srcId="{205033BC-D417-499B-BC23-BECF6572C47F}" destId="{F4A799F3-C334-4D2D-B3C9-25BCDE51A153}" srcOrd="1" destOrd="0" presId="urn:microsoft.com/office/officeart/2005/8/layout/vProcess5"/>
    <dgm:cxn modelId="{1D132FDE-B59E-4361-A9F9-B99C5A79A378}" type="presOf" srcId="{205033BC-D417-499B-BC23-BECF6572C47F}" destId="{7E7587CD-6162-4D17-AEE0-F8D073FEC147}" srcOrd="0" destOrd="0" presId="urn:microsoft.com/office/officeart/2005/8/layout/vProcess5"/>
    <dgm:cxn modelId="{48A201E3-872A-446B-B609-53A5F3A6403F}" type="presOf" srcId="{E455D579-6EA7-4045-83B5-3E89D97174DF}" destId="{C1D65CE6-8E78-4974-9F4D-6C625E0EFFE4}" srcOrd="0" destOrd="0" presId="urn:microsoft.com/office/officeart/2005/8/layout/vProcess5"/>
    <dgm:cxn modelId="{9B6D1BE7-E442-4061-AAE3-F6DE08E59CE6}" srcId="{4E36FAA5-068A-4E2F-8B6B-861C90CDF69B}" destId="{205033BC-D417-499B-BC23-BECF6572C47F}" srcOrd="3" destOrd="0" parTransId="{0F9ED440-EDFA-4BAD-A9E2-571C76BA9D8D}" sibTransId="{66014375-D572-47FC-93B0-5CEF93210E74}"/>
    <dgm:cxn modelId="{87395FF3-0B57-4282-B4D5-CE3455D5A693}" srcId="{4E36FAA5-068A-4E2F-8B6B-861C90CDF69B}" destId="{B8801C47-D1E0-4749-AA77-26F0C20E1F6D}" srcOrd="2" destOrd="0" parTransId="{8842529C-DD2B-4F89-8CAA-B69645EA8A71}" sibTransId="{5C40CD3A-CDEE-4656-AEE2-70E1C08181E7}"/>
    <dgm:cxn modelId="{595D7155-B000-4BE7-98AC-A1CFAC94D4D2}" type="presParOf" srcId="{56D34D55-C54A-4CFA-A3BB-3558CFAFB8FC}" destId="{C0B3376C-1DDB-470A-9DC5-7A661C369D77}" srcOrd="0" destOrd="0" presId="urn:microsoft.com/office/officeart/2005/8/layout/vProcess5"/>
    <dgm:cxn modelId="{1096E414-D8AB-4972-A56A-3F065088E1FA}" type="presParOf" srcId="{56D34D55-C54A-4CFA-A3BB-3558CFAFB8FC}" destId="{C1D65CE6-8E78-4974-9F4D-6C625E0EFFE4}" srcOrd="1" destOrd="0" presId="urn:microsoft.com/office/officeart/2005/8/layout/vProcess5"/>
    <dgm:cxn modelId="{5336BC01-05E9-43A7-9440-5D8068DAFF9C}" type="presParOf" srcId="{56D34D55-C54A-4CFA-A3BB-3558CFAFB8FC}" destId="{6B6E6F62-7713-48AA-A900-02361DCF8A28}" srcOrd="2" destOrd="0" presId="urn:microsoft.com/office/officeart/2005/8/layout/vProcess5"/>
    <dgm:cxn modelId="{3ED355DC-B116-499E-B318-4A78B1A0CB9F}" type="presParOf" srcId="{56D34D55-C54A-4CFA-A3BB-3558CFAFB8FC}" destId="{1E315EB1-9EB3-4452-B188-E6FEFD93D860}" srcOrd="3" destOrd="0" presId="urn:microsoft.com/office/officeart/2005/8/layout/vProcess5"/>
    <dgm:cxn modelId="{36ED62BA-B418-489D-AFDA-391EED244293}" type="presParOf" srcId="{56D34D55-C54A-4CFA-A3BB-3558CFAFB8FC}" destId="{7E7587CD-6162-4D17-AEE0-F8D073FEC147}" srcOrd="4" destOrd="0" presId="urn:microsoft.com/office/officeart/2005/8/layout/vProcess5"/>
    <dgm:cxn modelId="{93E486EA-FE85-4786-8A7D-9D1FE3AC0606}" type="presParOf" srcId="{56D34D55-C54A-4CFA-A3BB-3558CFAFB8FC}" destId="{8F414154-D30E-49EB-9996-432F1C3A7F64}" srcOrd="5" destOrd="0" presId="urn:microsoft.com/office/officeart/2005/8/layout/vProcess5"/>
    <dgm:cxn modelId="{97077F33-81AD-40F9-A05A-DD62B9E65576}" type="presParOf" srcId="{56D34D55-C54A-4CFA-A3BB-3558CFAFB8FC}" destId="{568214A8-A649-49AE-AE56-27929E5BC5BD}" srcOrd="6" destOrd="0" presId="urn:microsoft.com/office/officeart/2005/8/layout/vProcess5"/>
    <dgm:cxn modelId="{9F2D8B23-A62C-448C-ACEE-B2FE8278A9FF}" type="presParOf" srcId="{56D34D55-C54A-4CFA-A3BB-3558CFAFB8FC}" destId="{EDBFA210-B8E1-40FA-976C-A1FD5F52C80E}" srcOrd="7" destOrd="0" presId="urn:microsoft.com/office/officeart/2005/8/layout/vProcess5"/>
    <dgm:cxn modelId="{29B87289-AC4D-49DC-A320-9B5256D84C3A}" type="presParOf" srcId="{56D34D55-C54A-4CFA-A3BB-3558CFAFB8FC}" destId="{5EA748F8-F03E-4B96-AFCE-9B6CBCE85645}" srcOrd="8" destOrd="0" presId="urn:microsoft.com/office/officeart/2005/8/layout/vProcess5"/>
    <dgm:cxn modelId="{AB15321F-0963-4FF0-B06D-636D6D359B79}" type="presParOf" srcId="{56D34D55-C54A-4CFA-A3BB-3558CFAFB8FC}" destId="{B465B295-ACDC-42E0-B399-874F9D2FFDF6}" srcOrd="9" destOrd="0" presId="urn:microsoft.com/office/officeart/2005/8/layout/vProcess5"/>
    <dgm:cxn modelId="{CC0CA381-6B99-4101-B4AB-0F4EB6B1B976}" type="presParOf" srcId="{56D34D55-C54A-4CFA-A3BB-3558CFAFB8FC}" destId="{938F723B-6FFD-4CD5-88C4-543189071667}" srcOrd="10" destOrd="0" presId="urn:microsoft.com/office/officeart/2005/8/layout/vProcess5"/>
    <dgm:cxn modelId="{0C41A0D4-275A-4D3C-BCC8-7ADB5618510F}" type="presParOf" srcId="{56D34D55-C54A-4CFA-A3BB-3558CFAFB8FC}" destId="{F4A799F3-C334-4D2D-B3C9-25BCDE51A15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Gemeentelijke grondpositie</a:t>
          </a:r>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15392EB3-AE75-499E-9ECB-5A1FAEA24169}">
      <dgm:prSet/>
      <dgm:spPr/>
      <dgm:t>
        <a:bodyPr/>
        <a:lstStyle/>
        <a:p>
          <a:r>
            <a:rPr lang="en-US" b="0" dirty="0" err="1"/>
            <a:t>Afhankelijk</a:t>
          </a:r>
          <a:r>
            <a:rPr lang="en-US" b="0" dirty="0"/>
            <a:t> van </a:t>
          </a:r>
          <a:r>
            <a:rPr lang="en-US" b="0" dirty="0" err="1"/>
            <a:t>evaluatie</a:t>
          </a:r>
          <a:r>
            <a:rPr lang="en-US" b="0" dirty="0"/>
            <a:t> en </a:t>
          </a:r>
          <a:r>
            <a:rPr lang="en-US" b="0" dirty="0" err="1"/>
            <a:t>behoeften</a:t>
          </a:r>
          <a:r>
            <a:rPr lang="en-US" b="0" dirty="0"/>
            <a:t> van </a:t>
          </a:r>
          <a:r>
            <a:rPr lang="en-US" b="0" dirty="0" err="1"/>
            <a:t>andere</a:t>
          </a:r>
          <a:r>
            <a:rPr lang="en-US" b="0" dirty="0"/>
            <a:t> </a:t>
          </a:r>
          <a:r>
            <a:rPr lang="en-US" b="0" dirty="0" err="1"/>
            <a:t>doelgroepen</a:t>
          </a:r>
          <a:r>
            <a:rPr lang="en-US" b="0" dirty="0"/>
            <a:t> </a:t>
          </a:r>
          <a:r>
            <a:rPr lang="en-US" b="0" dirty="0" err="1"/>
            <a:t>wellicht</a:t>
          </a:r>
          <a:r>
            <a:rPr lang="en-US" b="0" dirty="0"/>
            <a:t> in </a:t>
          </a:r>
          <a:r>
            <a:rPr lang="en-US" b="0" dirty="0" err="1"/>
            <a:t>een</a:t>
          </a:r>
          <a:r>
            <a:rPr lang="en-US" b="0" dirty="0"/>
            <a:t> 2de </a:t>
          </a:r>
          <a:r>
            <a:rPr lang="en-US" b="0" dirty="0" err="1"/>
            <a:t>fase</a:t>
          </a:r>
          <a:r>
            <a:rPr lang="en-US" b="0" dirty="0"/>
            <a:t> </a:t>
          </a:r>
          <a:r>
            <a:rPr lang="en-US" b="0" dirty="0" err="1"/>
            <a:t>tijdelijke</a:t>
          </a:r>
          <a:r>
            <a:rPr lang="en-US" b="0" dirty="0"/>
            <a:t> </a:t>
          </a:r>
          <a:r>
            <a:rPr lang="en-US" b="0" dirty="0" err="1"/>
            <a:t>huisvesting</a:t>
          </a:r>
          <a:r>
            <a:rPr lang="en-US" b="0" dirty="0"/>
            <a:t> </a:t>
          </a:r>
          <a:r>
            <a:rPr lang="en-US" b="0" dirty="0" err="1"/>
            <a:t>voor</a:t>
          </a:r>
          <a:r>
            <a:rPr lang="en-US" b="0" dirty="0"/>
            <a:t> </a:t>
          </a:r>
          <a:r>
            <a:rPr lang="en-US" b="0" dirty="0" err="1"/>
            <a:t>arbeidsmigranten</a:t>
          </a:r>
          <a:r>
            <a:rPr lang="en-US" b="0" dirty="0"/>
            <a:t> </a:t>
          </a:r>
          <a:endParaRPr lang="en-US" b="0" dirty="0">
            <a:solidFill>
              <a:prstClr val="white"/>
            </a:solidFill>
            <a:latin typeface="Calibri" panose="020F0502020204030204"/>
            <a:ea typeface="+mn-ea"/>
            <a:cs typeface="+mn-cs"/>
          </a:endParaRPr>
        </a:p>
      </dgm:t>
    </dgm:pt>
    <dgm:pt modelId="{B35A6058-B75C-4798-AFCB-09246D48C388}" type="parTrans" cxnId="{B0892881-11B4-43CB-B862-B919DBDC76AE}">
      <dgm:prSet/>
      <dgm:spPr/>
      <dgm:t>
        <a:bodyPr/>
        <a:lstStyle/>
        <a:p>
          <a:endParaRPr lang="nl-NL"/>
        </a:p>
      </dgm:t>
    </dgm:pt>
    <dgm:pt modelId="{ECEEC27A-FD61-4356-A598-EBFD3FBB1FB9}" type="sibTrans" cxnId="{B0892881-11B4-43CB-B862-B919DBDC76AE}">
      <dgm:prSet/>
      <dgm:spPr/>
      <dgm:t>
        <a:bodyPr/>
        <a:lstStyle/>
        <a:p>
          <a:endParaRPr lang="nl-NL"/>
        </a:p>
      </dgm:t>
    </dgm:pt>
    <dgm:pt modelId="{D6567036-62D8-48AE-8AB2-6F607B059FCB}">
      <dgm:prSet/>
      <dgm:spPr/>
      <dgm:t>
        <a:bodyPr/>
        <a:lstStyle/>
        <a:p>
          <a:r>
            <a:rPr lang="nl-NL" dirty="0"/>
            <a:t>Nu in 1</a:t>
          </a:r>
          <a:r>
            <a:rPr lang="nl-NL" baseline="30000" dirty="0"/>
            <a:t>ste</a:t>
          </a:r>
          <a:r>
            <a:rPr lang="nl-NL" dirty="0"/>
            <a:t> fase tijdelijke huisvesting voor Oekraïense vluchtelingen</a:t>
          </a:r>
          <a:endParaRPr lang="en-US" dirty="0"/>
        </a:p>
      </dgm:t>
    </dgm:pt>
    <dgm:pt modelId="{6D9F99BF-78A5-400A-9642-FB2BA09C5FD8}" type="parTrans" cxnId="{AC6143B2-3008-43BB-B26E-8E270F0B4AB6}">
      <dgm:prSet/>
      <dgm:spPr/>
      <dgm:t>
        <a:bodyPr/>
        <a:lstStyle/>
        <a:p>
          <a:endParaRPr lang="nl-NL"/>
        </a:p>
      </dgm:t>
    </dgm:pt>
    <dgm:pt modelId="{A3C8F109-7A47-45DA-8AEE-3B0943E1C725}" type="sibTrans" cxnId="{AC6143B2-3008-43BB-B26E-8E270F0B4AB6}">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C0FD3309-A738-49F9-BD21-4C40AA3D0A83}" type="pres">
      <dgm:prSet presAssocID="{4E36FAA5-068A-4E2F-8B6B-861C90CDF69B}" presName="ThreeNodes_1" presStyleLbl="node1" presStyleIdx="0" presStyleCnt="3">
        <dgm:presLayoutVars>
          <dgm:bulletEnabled val="1"/>
        </dgm:presLayoutVars>
      </dgm:prSet>
      <dgm:spPr/>
    </dgm:pt>
    <dgm:pt modelId="{2AD72CD2-6170-48F4-BD60-E825CF114207}" type="pres">
      <dgm:prSet presAssocID="{4E36FAA5-068A-4E2F-8B6B-861C90CDF69B}" presName="ThreeNodes_2" presStyleLbl="node1" presStyleIdx="1" presStyleCnt="3">
        <dgm:presLayoutVars>
          <dgm:bulletEnabled val="1"/>
        </dgm:presLayoutVars>
      </dgm:prSet>
      <dgm:spPr/>
    </dgm:pt>
    <dgm:pt modelId="{B4B902FA-1317-486C-AC9D-6BF5096A7CB3}" type="pres">
      <dgm:prSet presAssocID="{4E36FAA5-068A-4E2F-8B6B-861C90CDF69B}" presName="ThreeNodes_3" presStyleLbl="node1" presStyleIdx="2" presStyleCnt="3">
        <dgm:presLayoutVars>
          <dgm:bulletEnabled val="1"/>
        </dgm:presLayoutVars>
      </dgm:prSet>
      <dgm:spPr/>
    </dgm:pt>
    <dgm:pt modelId="{42B12547-30F4-4FB7-BF62-255869AD1239}" type="pres">
      <dgm:prSet presAssocID="{4E36FAA5-068A-4E2F-8B6B-861C90CDF69B}" presName="ThreeConn_1-2" presStyleLbl="fgAccFollowNode1" presStyleIdx="0" presStyleCnt="2">
        <dgm:presLayoutVars>
          <dgm:bulletEnabled val="1"/>
        </dgm:presLayoutVars>
      </dgm:prSet>
      <dgm:spPr/>
    </dgm:pt>
    <dgm:pt modelId="{2F1C7D75-3B1E-465F-8F93-3CE93D3B9A69}" type="pres">
      <dgm:prSet presAssocID="{4E36FAA5-068A-4E2F-8B6B-861C90CDF69B}" presName="ThreeConn_2-3" presStyleLbl="fgAccFollowNode1" presStyleIdx="1" presStyleCnt="2">
        <dgm:presLayoutVars>
          <dgm:bulletEnabled val="1"/>
        </dgm:presLayoutVars>
      </dgm:prSet>
      <dgm:spPr/>
    </dgm:pt>
    <dgm:pt modelId="{F02BEB8C-7567-4182-8F59-BD1D5155C14C}" type="pres">
      <dgm:prSet presAssocID="{4E36FAA5-068A-4E2F-8B6B-861C90CDF69B}" presName="ThreeNodes_1_text" presStyleLbl="node1" presStyleIdx="2" presStyleCnt="3">
        <dgm:presLayoutVars>
          <dgm:bulletEnabled val="1"/>
        </dgm:presLayoutVars>
      </dgm:prSet>
      <dgm:spPr/>
    </dgm:pt>
    <dgm:pt modelId="{90C9B5F9-3217-45B4-AD15-AC0C6D5AB9D1}" type="pres">
      <dgm:prSet presAssocID="{4E36FAA5-068A-4E2F-8B6B-861C90CDF69B}" presName="ThreeNodes_2_text" presStyleLbl="node1" presStyleIdx="2" presStyleCnt="3">
        <dgm:presLayoutVars>
          <dgm:bulletEnabled val="1"/>
        </dgm:presLayoutVars>
      </dgm:prSet>
      <dgm:spPr/>
    </dgm:pt>
    <dgm:pt modelId="{5576F1D8-7086-4210-9A3D-5EC4284AC52F}" type="pres">
      <dgm:prSet presAssocID="{4E36FAA5-068A-4E2F-8B6B-861C90CDF69B}" presName="ThreeNodes_3_text" presStyleLbl="node1" presStyleIdx="2" presStyleCnt="3">
        <dgm:presLayoutVars>
          <dgm:bulletEnabled val="1"/>
        </dgm:presLayoutVars>
      </dgm:prSet>
      <dgm:spPr/>
    </dgm:pt>
  </dgm:ptLst>
  <dgm:cxnLst>
    <dgm:cxn modelId="{09A0B26E-D157-4CF4-A553-E2F79017CDF7}" type="presOf" srcId="{4E36FAA5-068A-4E2F-8B6B-861C90CDF69B}" destId="{56D34D55-C54A-4CFA-A3BB-3558CFAFB8FC}" srcOrd="0" destOrd="0" presId="urn:microsoft.com/office/officeart/2005/8/layout/vProcess5"/>
    <dgm:cxn modelId="{BA544674-6F64-4B5F-B33A-862EC8D45416}" type="presOf" srcId="{15392EB3-AE75-499E-9ECB-5A1FAEA24169}" destId="{B4B902FA-1317-486C-AC9D-6BF5096A7CB3}" srcOrd="0" destOrd="0" presId="urn:microsoft.com/office/officeart/2005/8/layout/vProcess5"/>
    <dgm:cxn modelId="{B75B2B76-75F2-4947-A106-E850D8920392}" type="presOf" srcId="{E455D579-6EA7-4045-83B5-3E89D97174DF}" destId="{C0FD3309-A738-49F9-BD21-4C40AA3D0A83}" srcOrd="0" destOrd="0" presId="urn:microsoft.com/office/officeart/2005/8/layout/vProcess5"/>
    <dgm:cxn modelId="{B0892881-11B4-43CB-B862-B919DBDC76AE}" srcId="{4E36FAA5-068A-4E2F-8B6B-861C90CDF69B}" destId="{15392EB3-AE75-499E-9ECB-5A1FAEA24169}" srcOrd="2" destOrd="0" parTransId="{B35A6058-B75C-4798-AFCB-09246D48C388}" sibTransId="{ECEEC27A-FD61-4356-A598-EBFD3FBB1FB9}"/>
    <dgm:cxn modelId="{0FC3299B-A4E0-4CA8-9D9C-DD8A99D8AC1A}" srcId="{4E36FAA5-068A-4E2F-8B6B-861C90CDF69B}" destId="{E455D579-6EA7-4045-83B5-3E89D97174DF}" srcOrd="0" destOrd="0" parTransId="{E5EA730A-8601-4B29-83CC-91C024D99079}" sibTransId="{D0FE665A-C9E0-4A4A-B68E-8562A2ED2A24}"/>
    <dgm:cxn modelId="{94E2EA9D-5546-4A0F-A805-3148BB6778F3}" type="presOf" srcId="{D6567036-62D8-48AE-8AB2-6F607B059FCB}" destId="{2AD72CD2-6170-48F4-BD60-E825CF114207}" srcOrd="0" destOrd="0" presId="urn:microsoft.com/office/officeart/2005/8/layout/vProcess5"/>
    <dgm:cxn modelId="{D25BE7AB-1AB0-434C-8EC5-7AE49E8233E1}" type="presOf" srcId="{15392EB3-AE75-499E-9ECB-5A1FAEA24169}" destId="{5576F1D8-7086-4210-9A3D-5EC4284AC52F}" srcOrd="1" destOrd="0" presId="urn:microsoft.com/office/officeart/2005/8/layout/vProcess5"/>
    <dgm:cxn modelId="{8950ABAD-6EAF-49EF-BA4D-2AA6AEA22353}" type="presOf" srcId="{E455D579-6EA7-4045-83B5-3E89D97174DF}" destId="{F02BEB8C-7567-4182-8F59-BD1D5155C14C}" srcOrd="1" destOrd="0" presId="urn:microsoft.com/office/officeart/2005/8/layout/vProcess5"/>
    <dgm:cxn modelId="{FDDA37AF-678A-4F88-8FFE-A754B6A4E0A1}" type="presOf" srcId="{D6567036-62D8-48AE-8AB2-6F607B059FCB}" destId="{90C9B5F9-3217-45B4-AD15-AC0C6D5AB9D1}" srcOrd="1" destOrd="0" presId="urn:microsoft.com/office/officeart/2005/8/layout/vProcess5"/>
    <dgm:cxn modelId="{AC6143B2-3008-43BB-B26E-8E270F0B4AB6}" srcId="{4E36FAA5-068A-4E2F-8B6B-861C90CDF69B}" destId="{D6567036-62D8-48AE-8AB2-6F607B059FCB}" srcOrd="1" destOrd="0" parTransId="{6D9F99BF-78A5-400A-9642-FB2BA09C5FD8}" sibTransId="{A3C8F109-7A47-45DA-8AEE-3B0943E1C725}"/>
    <dgm:cxn modelId="{BB10FBB2-1C04-4D2F-A670-274E866AA03D}" type="presOf" srcId="{D0FE665A-C9E0-4A4A-B68E-8562A2ED2A24}" destId="{42B12547-30F4-4FB7-BF62-255869AD1239}" srcOrd="0" destOrd="0" presId="urn:microsoft.com/office/officeart/2005/8/layout/vProcess5"/>
    <dgm:cxn modelId="{6A091FB5-7BD9-493D-B1E9-9574FC3938DE}" type="presOf" srcId="{A3C8F109-7A47-45DA-8AEE-3B0943E1C725}" destId="{2F1C7D75-3B1E-465F-8F93-3CE93D3B9A69}" srcOrd="0" destOrd="0" presId="urn:microsoft.com/office/officeart/2005/8/layout/vProcess5"/>
    <dgm:cxn modelId="{595D7155-B000-4BE7-98AC-A1CFAC94D4D2}" type="presParOf" srcId="{56D34D55-C54A-4CFA-A3BB-3558CFAFB8FC}" destId="{C0B3376C-1DDB-470A-9DC5-7A661C369D77}" srcOrd="0" destOrd="0" presId="urn:microsoft.com/office/officeart/2005/8/layout/vProcess5"/>
    <dgm:cxn modelId="{C4B350D1-3E8D-4D4C-95D5-AE4278C95167}" type="presParOf" srcId="{56D34D55-C54A-4CFA-A3BB-3558CFAFB8FC}" destId="{C0FD3309-A738-49F9-BD21-4C40AA3D0A83}" srcOrd="1" destOrd="0" presId="urn:microsoft.com/office/officeart/2005/8/layout/vProcess5"/>
    <dgm:cxn modelId="{121DB61D-8FA8-4F2C-B1D6-B89BDB24AAEA}" type="presParOf" srcId="{56D34D55-C54A-4CFA-A3BB-3558CFAFB8FC}" destId="{2AD72CD2-6170-48F4-BD60-E825CF114207}" srcOrd="2" destOrd="0" presId="urn:microsoft.com/office/officeart/2005/8/layout/vProcess5"/>
    <dgm:cxn modelId="{B6FC509F-568E-475B-B72F-2285E9B6EC7B}" type="presParOf" srcId="{56D34D55-C54A-4CFA-A3BB-3558CFAFB8FC}" destId="{B4B902FA-1317-486C-AC9D-6BF5096A7CB3}" srcOrd="3" destOrd="0" presId="urn:microsoft.com/office/officeart/2005/8/layout/vProcess5"/>
    <dgm:cxn modelId="{864775D4-C268-418F-8D1E-EC3F5A2BF105}" type="presParOf" srcId="{56D34D55-C54A-4CFA-A3BB-3558CFAFB8FC}" destId="{42B12547-30F4-4FB7-BF62-255869AD1239}" srcOrd="4" destOrd="0" presId="urn:microsoft.com/office/officeart/2005/8/layout/vProcess5"/>
    <dgm:cxn modelId="{881C1FB0-FC5E-4FD9-A92B-F9BD70F9B975}" type="presParOf" srcId="{56D34D55-C54A-4CFA-A3BB-3558CFAFB8FC}" destId="{2F1C7D75-3B1E-465F-8F93-3CE93D3B9A69}" srcOrd="5" destOrd="0" presId="urn:microsoft.com/office/officeart/2005/8/layout/vProcess5"/>
    <dgm:cxn modelId="{7D3D0958-A23E-4C55-809A-E3ECBB832B0D}" type="presParOf" srcId="{56D34D55-C54A-4CFA-A3BB-3558CFAFB8FC}" destId="{F02BEB8C-7567-4182-8F59-BD1D5155C14C}" srcOrd="6" destOrd="0" presId="urn:microsoft.com/office/officeart/2005/8/layout/vProcess5"/>
    <dgm:cxn modelId="{4DE89E2F-F846-4C34-A585-35CADF6A88EB}" type="presParOf" srcId="{56D34D55-C54A-4CFA-A3BB-3558CFAFB8FC}" destId="{90C9B5F9-3217-45B4-AD15-AC0C6D5AB9D1}" srcOrd="7" destOrd="0" presId="urn:microsoft.com/office/officeart/2005/8/layout/vProcess5"/>
    <dgm:cxn modelId="{F034776C-41DB-4A31-8F9E-C59CCEA66D85}" type="presParOf" srcId="{56D34D55-C54A-4CFA-A3BB-3558CFAFB8FC}" destId="{5576F1D8-7086-4210-9A3D-5EC4284AC52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3F030-4A46-4D4C-B59A-1830FFD5EEB0}">
      <dsp:nvSpPr>
        <dsp:cNvPr id="0" name=""/>
        <dsp:cNvSpPr/>
      </dsp:nvSpPr>
      <dsp:spPr>
        <a:xfrm>
          <a:off x="0" y="33262"/>
          <a:ext cx="6900512"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mj-lt"/>
            <a:buNone/>
          </a:pPr>
          <a:r>
            <a:rPr lang="nl-NL" sz="3200" b="1" kern="1200" dirty="0"/>
            <a:t>Buitenlandse werknemers </a:t>
          </a:r>
        </a:p>
      </dsp:txBody>
      <dsp:txXfrm>
        <a:off x="62055" y="95317"/>
        <a:ext cx="6776402" cy="1147095"/>
      </dsp:txXfrm>
    </dsp:sp>
    <dsp:sp modelId="{91C7BB4F-DD5A-43A7-81DA-BC967CFA3919}">
      <dsp:nvSpPr>
        <dsp:cNvPr id="0" name=""/>
        <dsp:cNvSpPr/>
      </dsp:nvSpPr>
      <dsp:spPr>
        <a:xfrm>
          <a:off x="0" y="1304467"/>
          <a:ext cx="690051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71450" lvl="1" indent="-171450" algn="l" defTabSz="800100">
            <a:lnSpc>
              <a:spcPct val="90000"/>
            </a:lnSpc>
            <a:spcBef>
              <a:spcPct val="0"/>
            </a:spcBef>
            <a:spcAft>
              <a:spcPct val="20000"/>
            </a:spcAft>
            <a:buNone/>
          </a:pPr>
          <a:r>
            <a:rPr lang="nl-NL" sz="1800" kern="1200" dirty="0"/>
            <a:t>(niet in Nederland geboren en/of niet de Nederlandse nationaliteit) </a:t>
          </a:r>
        </a:p>
      </dsp:txBody>
      <dsp:txXfrm>
        <a:off x="0" y="1304467"/>
        <a:ext cx="6900512" cy="529920"/>
      </dsp:txXfrm>
    </dsp:sp>
    <dsp:sp modelId="{17F6A0ED-255E-47B9-8472-1D9EEA524CBD}">
      <dsp:nvSpPr>
        <dsp:cNvPr id="0" name=""/>
        <dsp:cNvSpPr/>
      </dsp:nvSpPr>
      <dsp:spPr>
        <a:xfrm>
          <a:off x="0" y="1834387"/>
          <a:ext cx="6900512" cy="12712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mj-lt"/>
            <a:buNone/>
          </a:pPr>
          <a:r>
            <a:rPr lang="nl-NL" sz="3200" b="1" kern="1200" dirty="0"/>
            <a:t>die géén kennismigrant zijn </a:t>
          </a:r>
        </a:p>
      </dsp:txBody>
      <dsp:txXfrm>
        <a:off x="62055" y="1896442"/>
        <a:ext cx="6776402" cy="1147095"/>
      </dsp:txXfrm>
    </dsp:sp>
    <dsp:sp modelId="{F9E6F438-56C9-4236-840C-A9DEFFE9002B}">
      <dsp:nvSpPr>
        <dsp:cNvPr id="0" name=""/>
        <dsp:cNvSpPr/>
      </dsp:nvSpPr>
      <dsp:spPr>
        <a:xfrm>
          <a:off x="0" y="3105593"/>
          <a:ext cx="690051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(vastgesteld op basis van inkomen; onder de 30 jaar is de ondergrens 18,66 euro per uur en boven de 30 jaar 25,45 euro per uur); </a:t>
          </a:r>
        </a:p>
      </dsp:txBody>
      <dsp:txXfrm>
        <a:off x="0" y="3105593"/>
        <a:ext cx="6900512" cy="563040"/>
      </dsp:txXfrm>
    </dsp:sp>
    <dsp:sp modelId="{1F9BDD3D-8836-406B-946F-F6A9950445E7}">
      <dsp:nvSpPr>
        <dsp:cNvPr id="0" name=""/>
        <dsp:cNvSpPr/>
      </dsp:nvSpPr>
      <dsp:spPr>
        <a:xfrm>
          <a:off x="0" y="3668633"/>
          <a:ext cx="6900512"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mj-lt"/>
            <a:buNone/>
          </a:pPr>
          <a:r>
            <a:rPr lang="nl-NL" sz="3200" b="1" kern="1200" dirty="0"/>
            <a:t>en na 2004 in Nederland komen werken en/of wonen </a:t>
          </a:r>
        </a:p>
      </dsp:txBody>
      <dsp:txXfrm>
        <a:off x="62055" y="3730688"/>
        <a:ext cx="6776402" cy="1147095"/>
      </dsp:txXfrm>
    </dsp:sp>
    <dsp:sp modelId="{53117452-F291-484E-84D3-FE6B73A724D5}">
      <dsp:nvSpPr>
        <dsp:cNvPr id="0" name=""/>
        <dsp:cNvSpPr/>
      </dsp:nvSpPr>
      <dsp:spPr>
        <a:xfrm>
          <a:off x="0" y="4939838"/>
          <a:ext cx="690051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(uitbreiding van de EU met landen uit Midden en Oost Europa en de daarmee gepaard gaande vrij verkeer van personen). </a:t>
          </a:r>
        </a:p>
      </dsp:txBody>
      <dsp:txXfrm>
        <a:off x="0" y="4939838"/>
        <a:ext cx="6900512" cy="563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A8CF-3A3C-4E80-B420-6DDA244953C6}">
      <dsp:nvSpPr>
        <dsp:cNvPr id="0" name=""/>
        <dsp:cNvSpPr/>
      </dsp:nvSpPr>
      <dsp:spPr>
        <a:xfrm>
          <a:off x="0" y="394963"/>
          <a:ext cx="6900512" cy="2309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err="1"/>
            <a:t>Als</a:t>
          </a:r>
          <a:r>
            <a:rPr lang="en-US" sz="4200" kern="1200" dirty="0"/>
            <a:t> </a:t>
          </a:r>
          <a:r>
            <a:rPr lang="en-US" sz="4200" kern="1200" dirty="0" err="1"/>
            <a:t>goede</a:t>
          </a:r>
          <a:r>
            <a:rPr lang="en-US" sz="4200" kern="1200" dirty="0"/>
            <a:t> </a:t>
          </a:r>
          <a:r>
            <a:rPr lang="en-US" sz="4200" kern="1200" dirty="0" err="1"/>
            <a:t>huisvesting</a:t>
          </a:r>
          <a:r>
            <a:rPr lang="en-US" sz="4200" kern="1200" dirty="0"/>
            <a:t> </a:t>
          </a:r>
          <a:r>
            <a:rPr lang="en-US" sz="4200" kern="1200" dirty="0" err="1"/>
            <a:t>gerealiseerd</a:t>
          </a:r>
          <a:r>
            <a:rPr lang="en-US" sz="4200" kern="1200" dirty="0"/>
            <a:t>, dan </a:t>
          </a:r>
          <a:r>
            <a:rPr lang="en-US" sz="4200" kern="1200" dirty="0" err="1"/>
            <a:t>handhaven</a:t>
          </a:r>
          <a:r>
            <a:rPr lang="en-US" sz="4200" kern="1200" dirty="0"/>
            <a:t> </a:t>
          </a:r>
          <a:r>
            <a:rPr lang="en-US" sz="4200" kern="1200" dirty="0" err="1"/>
            <a:t>ongewenste</a:t>
          </a:r>
          <a:r>
            <a:rPr lang="en-US" sz="4200" kern="1200" dirty="0"/>
            <a:t> </a:t>
          </a:r>
          <a:r>
            <a:rPr lang="en-US" sz="4200" kern="1200" dirty="0" err="1"/>
            <a:t>huisvesting</a:t>
          </a:r>
          <a:endParaRPr lang="en-US" sz="4200" kern="1200" dirty="0"/>
        </a:p>
      </dsp:txBody>
      <dsp:txXfrm>
        <a:off x="112744" y="507707"/>
        <a:ext cx="6675024" cy="2084091"/>
      </dsp:txXfrm>
    </dsp:sp>
    <dsp:sp modelId="{BBFD36B4-AAE3-4D14-8548-012137A2BA58}">
      <dsp:nvSpPr>
        <dsp:cNvPr id="0" name=""/>
        <dsp:cNvSpPr/>
      </dsp:nvSpPr>
      <dsp:spPr>
        <a:xfrm>
          <a:off x="0" y="2828550"/>
          <a:ext cx="6900512" cy="23095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err="1"/>
            <a:t>Gewone</a:t>
          </a:r>
          <a:r>
            <a:rPr lang="en-US" sz="4200" kern="1200" dirty="0"/>
            <a:t> </a:t>
          </a:r>
          <a:r>
            <a:rPr lang="en-US" sz="4200" kern="1200" dirty="0" err="1"/>
            <a:t>woningen</a:t>
          </a:r>
          <a:r>
            <a:rPr lang="en-US" sz="4200" kern="1200" dirty="0"/>
            <a:t> </a:t>
          </a:r>
          <a:r>
            <a:rPr lang="en-US" sz="4200" kern="1200" dirty="0" err="1"/>
            <a:t>weer</a:t>
          </a:r>
          <a:r>
            <a:rPr lang="en-US" sz="4200" kern="1200" dirty="0"/>
            <a:t> </a:t>
          </a:r>
          <a:r>
            <a:rPr lang="en-US" sz="4200" kern="1200" dirty="0" err="1"/>
            <a:t>beschikbaar</a:t>
          </a:r>
          <a:r>
            <a:rPr lang="en-US" sz="4200" kern="1200" dirty="0"/>
            <a:t> </a:t>
          </a:r>
          <a:r>
            <a:rPr lang="en-US" sz="4200" kern="1200" dirty="0" err="1"/>
            <a:t>voor</a:t>
          </a:r>
          <a:r>
            <a:rPr lang="en-US" sz="4200" kern="1200" dirty="0"/>
            <a:t> </a:t>
          </a:r>
          <a:r>
            <a:rPr lang="en-US" sz="4200" kern="1200" dirty="0" err="1"/>
            <a:t>gewone</a:t>
          </a:r>
          <a:r>
            <a:rPr lang="en-US" sz="4200" kern="1200" dirty="0"/>
            <a:t> </a:t>
          </a:r>
          <a:r>
            <a:rPr lang="en-US" sz="4200" kern="1200" dirty="0" err="1"/>
            <a:t>huishoudens</a:t>
          </a:r>
          <a:endParaRPr lang="en-US" sz="4200" kern="1200" dirty="0"/>
        </a:p>
      </dsp:txBody>
      <dsp:txXfrm>
        <a:off x="112744" y="2941294"/>
        <a:ext cx="6675024" cy="20840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5DB76-7858-4D0B-8685-F94E4EA723EF}">
      <dsp:nvSpPr>
        <dsp:cNvPr id="0" name=""/>
        <dsp:cNvSpPr/>
      </dsp:nvSpPr>
      <dsp:spPr>
        <a:xfrm>
          <a:off x="0" y="823001"/>
          <a:ext cx="6644259" cy="36217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a:solidFill>
                <a:prstClr val="white"/>
              </a:solidFill>
              <a:latin typeface="Calibri" panose="020F0502020204030204"/>
              <a:ea typeface="+mn-ea"/>
              <a:cs typeface="+mn-cs"/>
            </a:rPr>
            <a:t>Elke woensdag tussen 18.00 en 19.00 uur organiseert de gemeente  een spreekuur voor arbeidsmigranten in het Trefpunt. </a:t>
          </a:r>
        </a:p>
        <a:p>
          <a:pPr marL="0" lvl="0" indent="0" algn="l" defTabSz="1244600">
            <a:lnSpc>
              <a:spcPct val="90000"/>
            </a:lnSpc>
            <a:spcBef>
              <a:spcPct val="0"/>
            </a:spcBef>
            <a:spcAft>
              <a:spcPct val="35000"/>
            </a:spcAft>
            <a:buNone/>
          </a:pPr>
          <a:r>
            <a:rPr lang="nl-NL" sz="2800" kern="1200" dirty="0">
              <a:solidFill>
                <a:prstClr val="white"/>
              </a:solidFill>
              <a:latin typeface="Calibri" panose="020F0502020204030204"/>
              <a:ea typeface="+mn-ea"/>
              <a:cs typeface="+mn-cs"/>
            </a:rPr>
            <a:t>Indien u arbeidsmigranten kent die vragen hebben over wonen, werken of leven in Moerdijk, wilt u hen dan hierop wijzen??</a:t>
          </a:r>
        </a:p>
      </dsp:txBody>
      <dsp:txXfrm>
        <a:off x="176797" y="999798"/>
        <a:ext cx="6290665" cy="32681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D6067-1A78-4D1F-80EE-24C3FAFD250B}">
      <dsp:nvSpPr>
        <dsp:cNvPr id="0" name=""/>
        <dsp:cNvSpPr/>
      </dsp:nvSpPr>
      <dsp:spPr>
        <a:xfrm>
          <a:off x="0" y="34950"/>
          <a:ext cx="6900512"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endParaRPr lang="nl-NL" sz="5200" kern="1200" dirty="0"/>
        </a:p>
      </dsp:txBody>
      <dsp:txXfrm>
        <a:off x="47519" y="82469"/>
        <a:ext cx="6805474" cy="878402"/>
      </dsp:txXfrm>
    </dsp:sp>
    <dsp:sp modelId="{F15954BC-765D-4F04-8CFA-0F94BFCE469D}">
      <dsp:nvSpPr>
        <dsp:cNvPr id="0" name=""/>
        <dsp:cNvSpPr/>
      </dsp:nvSpPr>
      <dsp:spPr>
        <a:xfrm>
          <a:off x="0" y="1158150"/>
          <a:ext cx="6900512" cy="9734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en-US" sz="5200" kern="1200" dirty="0"/>
        </a:p>
      </dsp:txBody>
      <dsp:txXfrm>
        <a:off x="47519" y="1205669"/>
        <a:ext cx="6805474" cy="878402"/>
      </dsp:txXfrm>
    </dsp:sp>
    <dsp:sp modelId="{9BD22CE8-B82A-4BC2-BA82-4406E87681FA}">
      <dsp:nvSpPr>
        <dsp:cNvPr id="0" name=""/>
        <dsp:cNvSpPr/>
      </dsp:nvSpPr>
      <dsp:spPr>
        <a:xfrm>
          <a:off x="0" y="2281350"/>
          <a:ext cx="6900512" cy="9734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nl-NL" sz="5200" kern="1200" dirty="0"/>
        </a:p>
      </dsp:txBody>
      <dsp:txXfrm>
        <a:off x="47519" y="2328869"/>
        <a:ext cx="6805474" cy="878402"/>
      </dsp:txXfrm>
    </dsp:sp>
    <dsp:sp modelId="{24E0F384-85BA-40F1-9410-AB6962D8EADA}">
      <dsp:nvSpPr>
        <dsp:cNvPr id="0" name=""/>
        <dsp:cNvSpPr/>
      </dsp:nvSpPr>
      <dsp:spPr>
        <a:xfrm>
          <a:off x="0" y="3404550"/>
          <a:ext cx="6900512" cy="9734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nl-NL" sz="5200" kern="1200" dirty="0"/>
        </a:p>
      </dsp:txBody>
      <dsp:txXfrm>
        <a:off x="47519" y="3452069"/>
        <a:ext cx="6805474" cy="878402"/>
      </dsp:txXfrm>
    </dsp:sp>
    <dsp:sp modelId="{0E7A55A2-3346-48B3-AF2F-86208D643324}">
      <dsp:nvSpPr>
        <dsp:cNvPr id="0" name=""/>
        <dsp:cNvSpPr/>
      </dsp:nvSpPr>
      <dsp:spPr>
        <a:xfrm>
          <a:off x="0" y="4527750"/>
          <a:ext cx="6900512" cy="973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nl-NL" sz="5200" kern="1200" dirty="0"/>
        </a:p>
      </dsp:txBody>
      <dsp:txXfrm>
        <a:off x="47519" y="4575269"/>
        <a:ext cx="6805474"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A8CF-3A3C-4E80-B420-6DDA244953C6}">
      <dsp:nvSpPr>
        <dsp:cNvPr id="0" name=""/>
        <dsp:cNvSpPr/>
      </dsp:nvSpPr>
      <dsp:spPr>
        <a:xfrm>
          <a:off x="0" y="234671"/>
          <a:ext cx="6900512"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kern="1200" dirty="0"/>
            <a:t>1. Economisch perspectief:</a:t>
          </a:r>
          <a:endParaRPr lang="en-US" sz="3800" kern="1200" dirty="0"/>
        </a:p>
      </dsp:txBody>
      <dsp:txXfrm>
        <a:off x="44492" y="279163"/>
        <a:ext cx="6811528" cy="822446"/>
      </dsp:txXfrm>
    </dsp:sp>
    <dsp:sp modelId="{92E53DD9-0125-401C-9FE2-41EC5A773BD5}">
      <dsp:nvSpPr>
        <dsp:cNvPr id="0" name=""/>
        <dsp:cNvSpPr/>
      </dsp:nvSpPr>
      <dsp:spPr>
        <a:xfrm>
          <a:off x="0" y="1161953"/>
          <a:ext cx="690051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8260" rIns="270256" bIns="48260" numCol="1" spcCol="1270" anchor="t" anchorCtr="0">
          <a:noAutofit/>
        </a:bodyPr>
        <a:lstStyle/>
        <a:p>
          <a:pPr marL="285750" lvl="1" indent="-285750" algn="l" defTabSz="1333500">
            <a:lnSpc>
              <a:spcPct val="90000"/>
            </a:lnSpc>
            <a:spcBef>
              <a:spcPct val="0"/>
            </a:spcBef>
            <a:spcAft>
              <a:spcPct val="20000"/>
            </a:spcAft>
            <a:buNone/>
          </a:pPr>
          <a:r>
            <a:rPr lang="nl-NL" sz="3000" kern="1200" dirty="0"/>
            <a:t>“Goede” bedrijven faciliteren</a:t>
          </a:r>
          <a:endParaRPr lang="en-US" sz="3000" kern="1200" dirty="0"/>
        </a:p>
      </dsp:txBody>
      <dsp:txXfrm>
        <a:off x="0" y="1161953"/>
        <a:ext cx="6900512" cy="629280"/>
      </dsp:txXfrm>
    </dsp:sp>
    <dsp:sp modelId="{2735F20B-130F-4BF5-80D5-C94FA6DEE53C}">
      <dsp:nvSpPr>
        <dsp:cNvPr id="0" name=""/>
        <dsp:cNvSpPr/>
      </dsp:nvSpPr>
      <dsp:spPr>
        <a:xfrm>
          <a:off x="0" y="1791233"/>
          <a:ext cx="6900512" cy="9114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kern="1200" dirty="0"/>
            <a:t>2. Volkshuisvestelijk perspectief:</a:t>
          </a:r>
          <a:endParaRPr lang="en-US" sz="3800" kern="1200" dirty="0"/>
        </a:p>
      </dsp:txBody>
      <dsp:txXfrm>
        <a:off x="44492" y="1835725"/>
        <a:ext cx="6811528" cy="822446"/>
      </dsp:txXfrm>
    </dsp:sp>
    <dsp:sp modelId="{4F14FF52-906F-410C-BDDB-C5636E42CE8E}">
      <dsp:nvSpPr>
        <dsp:cNvPr id="0" name=""/>
        <dsp:cNvSpPr/>
      </dsp:nvSpPr>
      <dsp:spPr>
        <a:xfrm>
          <a:off x="0" y="2702663"/>
          <a:ext cx="690051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8260" rIns="270256" bIns="48260" numCol="1" spcCol="1270" anchor="t" anchorCtr="0">
          <a:noAutofit/>
        </a:bodyPr>
        <a:lstStyle/>
        <a:p>
          <a:pPr marL="285750" lvl="1" indent="-285750" algn="l" defTabSz="1333500">
            <a:lnSpc>
              <a:spcPct val="90000"/>
            </a:lnSpc>
            <a:spcBef>
              <a:spcPct val="0"/>
            </a:spcBef>
            <a:spcAft>
              <a:spcPct val="20000"/>
            </a:spcAft>
            <a:buNone/>
          </a:pPr>
          <a:r>
            <a:rPr lang="nl-NL" sz="3000" kern="1200" dirty="0"/>
            <a:t>Goede huisvesting borgen</a:t>
          </a:r>
          <a:endParaRPr lang="en-US" sz="3000" kern="1200" dirty="0"/>
        </a:p>
      </dsp:txBody>
      <dsp:txXfrm>
        <a:off x="0" y="2702663"/>
        <a:ext cx="6900512" cy="629280"/>
      </dsp:txXfrm>
    </dsp:sp>
    <dsp:sp modelId="{9A06CEEB-397B-4431-B26C-BECD97E80B0F}">
      <dsp:nvSpPr>
        <dsp:cNvPr id="0" name=""/>
        <dsp:cNvSpPr/>
      </dsp:nvSpPr>
      <dsp:spPr>
        <a:xfrm>
          <a:off x="0" y="3331943"/>
          <a:ext cx="6900512" cy="91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kern="1200" dirty="0"/>
            <a:t>3. Sociaal-maatschappelijk:</a:t>
          </a:r>
          <a:endParaRPr lang="en-US" sz="3800" kern="1200" dirty="0"/>
        </a:p>
      </dsp:txBody>
      <dsp:txXfrm>
        <a:off x="44492" y="3376435"/>
        <a:ext cx="6811528" cy="822446"/>
      </dsp:txXfrm>
    </dsp:sp>
    <dsp:sp modelId="{56397C8F-7F2C-459A-8043-96C8447641A1}">
      <dsp:nvSpPr>
        <dsp:cNvPr id="0" name=""/>
        <dsp:cNvSpPr/>
      </dsp:nvSpPr>
      <dsp:spPr>
        <a:xfrm>
          <a:off x="0" y="4243373"/>
          <a:ext cx="6900512"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8260" rIns="270256" bIns="48260" numCol="1" spcCol="1270" anchor="t" anchorCtr="0">
          <a:noAutofit/>
        </a:bodyPr>
        <a:lstStyle/>
        <a:p>
          <a:pPr marL="285750" lvl="1" indent="-285750" algn="l" defTabSz="1333500">
            <a:lnSpc>
              <a:spcPct val="90000"/>
            </a:lnSpc>
            <a:spcBef>
              <a:spcPct val="0"/>
            </a:spcBef>
            <a:spcAft>
              <a:spcPct val="20000"/>
            </a:spcAft>
            <a:buNone/>
          </a:pPr>
          <a:r>
            <a:rPr lang="nl-NL" sz="3000" kern="1200" dirty="0"/>
            <a:t>Registratie, integratie, </a:t>
          </a:r>
          <a:endParaRPr lang="en-US" sz="3000" kern="1200" dirty="0"/>
        </a:p>
        <a:p>
          <a:pPr marL="285750" lvl="1" indent="-285750" algn="l" defTabSz="1333500">
            <a:lnSpc>
              <a:spcPct val="90000"/>
            </a:lnSpc>
            <a:spcBef>
              <a:spcPct val="0"/>
            </a:spcBef>
            <a:spcAft>
              <a:spcPct val="20000"/>
            </a:spcAft>
            <a:buNone/>
          </a:pPr>
          <a:r>
            <a:rPr lang="nl-NL" sz="3000" kern="1200" dirty="0"/>
            <a:t>participatie en educatie</a:t>
          </a:r>
          <a:endParaRPr lang="en-US" sz="3000" kern="1200" dirty="0"/>
        </a:p>
      </dsp:txBody>
      <dsp:txXfrm>
        <a:off x="0" y="4243373"/>
        <a:ext cx="6900512" cy="104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A8CF-3A3C-4E80-B420-6DDA244953C6}">
      <dsp:nvSpPr>
        <dsp:cNvPr id="0" name=""/>
        <dsp:cNvSpPr/>
      </dsp:nvSpPr>
      <dsp:spPr>
        <a:xfrm>
          <a:off x="0" y="0"/>
          <a:ext cx="6900512" cy="1668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b="1" kern="1200" dirty="0"/>
            <a:t>Regio:</a:t>
          </a:r>
        </a:p>
        <a:p>
          <a:pPr marL="0" lvl="0" indent="0" algn="l" defTabSz="1600200">
            <a:lnSpc>
              <a:spcPct val="90000"/>
            </a:lnSpc>
            <a:spcBef>
              <a:spcPct val="0"/>
            </a:spcBef>
            <a:spcAft>
              <a:spcPct val="35000"/>
            </a:spcAft>
            <a:buNone/>
          </a:pPr>
          <a:r>
            <a:rPr lang="nl-NL" sz="3600" kern="1200" dirty="0"/>
            <a:t>afsprakenkader arbeidsmigratie</a:t>
          </a:r>
          <a:endParaRPr lang="en-US" sz="3600" kern="1200" dirty="0"/>
        </a:p>
      </dsp:txBody>
      <dsp:txXfrm>
        <a:off x="81446" y="81446"/>
        <a:ext cx="6737620" cy="1505528"/>
      </dsp:txXfrm>
    </dsp:sp>
    <dsp:sp modelId="{92E53DD9-0125-401C-9FE2-41EC5A773BD5}">
      <dsp:nvSpPr>
        <dsp:cNvPr id="0" name=""/>
        <dsp:cNvSpPr/>
      </dsp:nvSpPr>
      <dsp:spPr>
        <a:xfrm>
          <a:off x="0" y="1677180"/>
          <a:ext cx="6900512"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Thema’s wonen, werken en welzijn</a:t>
          </a:r>
          <a:endParaRPr lang="en-US" sz="2400" kern="1200" dirty="0"/>
        </a:p>
        <a:p>
          <a:pPr marL="228600" lvl="1" indent="-228600" algn="l" defTabSz="1066800">
            <a:lnSpc>
              <a:spcPct val="90000"/>
            </a:lnSpc>
            <a:spcBef>
              <a:spcPct val="0"/>
            </a:spcBef>
            <a:spcAft>
              <a:spcPct val="20000"/>
            </a:spcAft>
            <a:buChar char="•"/>
          </a:pPr>
          <a:r>
            <a:rPr lang="nl-NL" sz="2400" kern="1200" dirty="0"/>
            <a:t>Regionaal kader</a:t>
          </a:r>
          <a:endParaRPr lang="en-US" sz="2400" kern="1200" dirty="0"/>
        </a:p>
        <a:p>
          <a:pPr marL="228600" lvl="1" indent="-228600" algn="l" defTabSz="1066800">
            <a:lnSpc>
              <a:spcPct val="90000"/>
            </a:lnSpc>
            <a:spcBef>
              <a:spcPct val="0"/>
            </a:spcBef>
            <a:spcAft>
              <a:spcPct val="20000"/>
            </a:spcAft>
            <a:buChar char="•"/>
          </a:pPr>
          <a:r>
            <a:rPr lang="nl-NL" sz="2400" kern="1200" dirty="0"/>
            <a:t>Lokaal maatwerk</a:t>
          </a:r>
        </a:p>
        <a:p>
          <a:pPr marL="228600" lvl="1" indent="-228600" algn="l" defTabSz="1066800">
            <a:lnSpc>
              <a:spcPct val="90000"/>
            </a:lnSpc>
            <a:spcBef>
              <a:spcPct val="0"/>
            </a:spcBef>
            <a:spcAft>
              <a:spcPct val="20000"/>
            </a:spcAft>
            <a:buChar char="•"/>
          </a:pPr>
          <a:endParaRPr lang="nl-NL" sz="2400" kern="1200" dirty="0"/>
        </a:p>
      </dsp:txBody>
      <dsp:txXfrm>
        <a:off x="0" y="1677180"/>
        <a:ext cx="6900512" cy="1668420"/>
      </dsp:txXfrm>
    </dsp:sp>
    <dsp:sp modelId="{2735F20B-130F-4BF5-80D5-C94FA6DEE53C}">
      <dsp:nvSpPr>
        <dsp:cNvPr id="0" name=""/>
        <dsp:cNvSpPr/>
      </dsp:nvSpPr>
      <dsp:spPr>
        <a:xfrm>
          <a:off x="0" y="3345600"/>
          <a:ext cx="6900512" cy="1668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b="1" kern="1200" dirty="0"/>
            <a:t>Landelijk:</a:t>
          </a:r>
        </a:p>
        <a:p>
          <a:pPr marL="0" lvl="0" indent="0" algn="l" defTabSz="1600200">
            <a:lnSpc>
              <a:spcPct val="90000"/>
            </a:lnSpc>
            <a:spcBef>
              <a:spcPct val="0"/>
            </a:spcBef>
            <a:spcAft>
              <a:spcPct val="35000"/>
            </a:spcAft>
            <a:buNone/>
          </a:pPr>
          <a:r>
            <a:rPr lang="nl-NL" sz="3600" kern="1200" dirty="0"/>
            <a:t>adviezen commissie Roemer</a:t>
          </a:r>
          <a:endParaRPr lang="en-US" sz="3600" kern="1200" dirty="0"/>
        </a:p>
      </dsp:txBody>
      <dsp:txXfrm>
        <a:off x="81446" y="3427046"/>
        <a:ext cx="6737620" cy="1505528"/>
      </dsp:txXfrm>
    </dsp:sp>
    <dsp:sp modelId="{4F14FF52-906F-410C-BDDB-C5636E42CE8E}">
      <dsp:nvSpPr>
        <dsp:cNvPr id="0" name=""/>
        <dsp:cNvSpPr/>
      </dsp:nvSpPr>
      <dsp:spPr>
        <a:xfrm>
          <a:off x="0" y="5014020"/>
          <a:ext cx="690051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dsp:txBody>
      <dsp:txXfrm>
        <a:off x="0" y="5014020"/>
        <a:ext cx="6900512" cy="51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8361-9A0E-49E0-AF3C-4DDE97951523}">
      <dsp:nvSpPr>
        <dsp:cNvPr id="0" name=""/>
        <dsp:cNvSpPr/>
      </dsp:nvSpPr>
      <dsp:spPr>
        <a:xfrm>
          <a:off x="27755" y="-69611"/>
          <a:ext cx="8783764" cy="8224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Nodig voor economie – naar schatting 4600</a:t>
          </a:r>
          <a:endParaRPr lang="en-US" sz="3200" kern="1200" dirty="0"/>
        </a:p>
      </dsp:txBody>
      <dsp:txXfrm>
        <a:off x="51845" y="-45521"/>
        <a:ext cx="7800002" cy="774310"/>
      </dsp:txXfrm>
    </dsp:sp>
    <dsp:sp modelId="{53867E17-621E-46DC-8574-8A3B34D0366F}">
      <dsp:nvSpPr>
        <dsp:cNvPr id="0" name=""/>
        <dsp:cNvSpPr/>
      </dsp:nvSpPr>
      <dsp:spPr>
        <a:xfrm>
          <a:off x="328777" y="1300220"/>
          <a:ext cx="10206647" cy="82341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b="0" kern="1200" dirty="0"/>
            <a:t>Beperkte huisvesting campings en woningen - 1200</a:t>
          </a:r>
          <a:endParaRPr lang="en-US" sz="3200" b="0" kern="1200" dirty="0"/>
        </a:p>
      </dsp:txBody>
      <dsp:txXfrm>
        <a:off x="352894" y="1324337"/>
        <a:ext cx="8775007" cy="775177"/>
      </dsp:txXfrm>
    </dsp:sp>
    <dsp:sp modelId="{549B3FF9-3BE3-474E-B713-8FA874D39A25}">
      <dsp:nvSpPr>
        <dsp:cNvPr id="0" name=""/>
        <dsp:cNvSpPr/>
      </dsp:nvSpPr>
      <dsp:spPr>
        <a:xfrm>
          <a:off x="27717" y="2754212"/>
          <a:ext cx="3775174" cy="134117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Vaak slecht voor arbeidsmigranten</a:t>
          </a:r>
          <a:endParaRPr lang="en-US" sz="3200" b="1" kern="1200" dirty="0"/>
        </a:p>
      </dsp:txBody>
      <dsp:txXfrm>
        <a:off x="66999" y="2793494"/>
        <a:ext cx="3184924" cy="1262612"/>
      </dsp:txXfrm>
    </dsp:sp>
    <dsp:sp modelId="{0BA38ECE-0A31-47A5-8391-79E72BB51E9B}">
      <dsp:nvSpPr>
        <dsp:cNvPr id="0" name=""/>
        <dsp:cNvSpPr/>
      </dsp:nvSpPr>
      <dsp:spPr>
        <a:xfrm>
          <a:off x="4069701" y="2725223"/>
          <a:ext cx="3267999" cy="1399154"/>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Overlast voor omwonenden</a:t>
          </a:r>
          <a:endParaRPr lang="en-US" sz="3200" kern="1200" dirty="0"/>
        </a:p>
      </dsp:txBody>
      <dsp:txXfrm>
        <a:off x="4110681" y="2766203"/>
        <a:ext cx="2743096" cy="1317194"/>
      </dsp:txXfrm>
    </dsp:sp>
    <dsp:sp modelId="{8EDE9491-7F61-42C4-A4E4-2D4048EDA9DB}">
      <dsp:nvSpPr>
        <dsp:cNvPr id="0" name=""/>
        <dsp:cNvSpPr/>
      </dsp:nvSpPr>
      <dsp:spPr>
        <a:xfrm>
          <a:off x="7536831" y="2691459"/>
          <a:ext cx="3804599" cy="146668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Minder </a:t>
          </a:r>
          <a:r>
            <a:rPr lang="en-US" sz="3200" kern="1200" dirty="0" err="1"/>
            <a:t>woningen</a:t>
          </a:r>
          <a:r>
            <a:rPr lang="en-US" sz="3200" kern="1200" dirty="0"/>
            <a:t> </a:t>
          </a:r>
          <a:r>
            <a:rPr lang="en-US" sz="3200" kern="1200" dirty="0" err="1"/>
            <a:t>voor</a:t>
          </a:r>
          <a:r>
            <a:rPr lang="en-US" sz="3200" kern="1200" dirty="0"/>
            <a:t> </a:t>
          </a:r>
          <a:r>
            <a:rPr lang="en-US" sz="3200" kern="1200" dirty="0" err="1"/>
            <a:t>huishoudens</a:t>
          </a:r>
          <a:endParaRPr lang="en-US" sz="3200" kern="1200" dirty="0"/>
        </a:p>
      </dsp:txBody>
      <dsp:txXfrm>
        <a:off x="7579789" y="2734417"/>
        <a:ext cx="3203009" cy="1380764"/>
      </dsp:txXfrm>
    </dsp:sp>
    <dsp:sp modelId="{E0C0F656-F37C-44C7-839E-76450C1E1370}">
      <dsp:nvSpPr>
        <dsp:cNvPr id="0" name=""/>
        <dsp:cNvSpPr/>
      </dsp:nvSpPr>
      <dsp:spPr>
        <a:xfrm>
          <a:off x="5323385" y="750729"/>
          <a:ext cx="534618" cy="53461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43674" y="750729"/>
        <a:ext cx="294040" cy="402300"/>
      </dsp:txXfrm>
    </dsp:sp>
    <dsp:sp modelId="{54BA19FE-00BA-420B-8772-0D88C5A13420}">
      <dsp:nvSpPr>
        <dsp:cNvPr id="0" name=""/>
        <dsp:cNvSpPr/>
      </dsp:nvSpPr>
      <dsp:spPr>
        <a:xfrm>
          <a:off x="8887111" y="2114036"/>
          <a:ext cx="534618" cy="534618"/>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07400" y="2114036"/>
        <a:ext cx="294040" cy="402300"/>
      </dsp:txXfrm>
    </dsp:sp>
    <dsp:sp modelId="{2AA72455-873A-4ACC-A9DA-5DF9FDEB1942}">
      <dsp:nvSpPr>
        <dsp:cNvPr id="0" name=""/>
        <dsp:cNvSpPr/>
      </dsp:nvSpPr>
      <dsp:spPr>
        <a:xfrm>
          <a:off x="5327024" y="2132323"/>
          <a:ext cx="534618" cy="534618"/>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5447313" y="2132323"/>
        <a:ext cx="294040" cy="402300"/>
      </dsp:txXfrm>
    </dsp:sp>
    <dsp:sp modelId="{6F345B90-BE85-4BC5-8ECF-7095D48CBD5A}">
      <dsp:nvSpPr>
        <dsp:cNvPr id="0" name=""/>
        <dsp:cNvSpPr/>
      </dsp:nvSpPr>
      <dsp:spPr>
        <a:xfrm>
          <a:off x="1941944" y="2150607"/>
          <a:ext cx="534618" cy="534618"/>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2062233" y="2150607"/>
        <a:ext cx="294040" cy="402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67A6A-75A0-4114-AB1A-D181A627158C}">
      <dsp:nvSpPr>
        <dsp:cNvPr id="0" name=""/>
        <dsp:cNvSpPr/>
      </dsp:nvSpPr>
      <dsp:spPr>
        <a:xfrm>
          <a:off x="0" y="0"/>
          <a:ext cx="9696363" cy="13708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huisvesting van hoge kwaliteit </a:t>
          </a:r>
          <a:endParaRPr lang="en-US" sz="3600" kern="1200" dirty="0"/>
        </a:p>
      </dsp:txBody>
      <dsp:txXfrm>
        <a:off x="40150" y="40150"/>
        <a:ext cx="8217145" cy="1290516"/>
      </dsp:txXfrm>
    </dsp:sp>
    <dsp:sp modelId="{7C77F05F-5F8D-4586-B7D4-807D2CC16D77}">
      <dsp:nvSpPr>
        <dsp:cNvPr id="0" name=""/>
        <dsp:cNvSpPr/>
      </dsp:nvSpPr>
      <dsp:spPr>
        <a:xfrm>
          <a:off x="855561" y="1599286"/>
          <a:ext cx="9696363" cy="137081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met doorstroming                                              van short-, via mid- naar long stay </a:t>
          </a:r>
          <a:endParaRPr lang="en-US" sz="3600" b="1" kern="1200" dirty="0"/>
        </a:p>
      </dsp:txBody>
      <dsp:txXfrm>
        <a:off x="895711" y="1639436"/>
        <a:ext cx="7869471" cy="1290516"/>
      </dsp:txXfrm>
    </dsp:sp>
    <dsp:sp modelId="{033DA0AE-87AB-42D2-BA94-7F0D8C341286}">
      <dsp:nvSpPr>
        <dsp:cNvPr id="0" name=""/>
        <dsp:cNvSpPr/>
      </dsp:nvSpPr>
      <dsp:spPr>
        <a:xfrm>
          <a:off x="1711123" y="3198572"/>
          <a:ext cx="9696363" cy="137081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Zorgen dat arbeidsmigranten zich          welkom en thuis voelen</a:t>
          </a:r>
          <a:endParaRPr lang="en-US" sz="3600" b="1" kern="1200" dirty="0"/>
        </a:p>
      </dsp:txBody>
      <dsp:txXfrm>
        <a:off x="1751273" y="3238722"/>
        <a:ext cx="7869471" cy="1290516"/>
      </dsp:txXfrm>
    </dsp:sp>
    <dsp:sp modelId="{648A9333-5F93-4A5B-846C-8014664E31C5}">
      <dsp:nvSpPr>
        <dsp:cNvPr id="0" name=""/>
        <dsp:cNvSpPr/>
      </dsp:nvSpPr>
      <dsp:spPr>
        <a:xfrm>
          <a:off x="8805333" y="1039535"/>
          <a:ext cx="891030" cy="89103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05815" y="1039535"/>
        <a:ext cx="490066" cy="670500"/>
      </dsp:txXfrm>
    </dsp:sp>
    <dsp:sp modelId="{EC6931AE-49AE-49AD-B5A9-FC75EC7FE35A}">
      <dsp:nvSpPr>
        <dsp:cNvPr id="0" name=""/>
        <dsp:cNvSpPr/>
      </dsp:nvSpPr>
      <dsp:spPr>
        <a:xfrm>
          <a:off x="9660894" y="2629683"/>
          <a:ext cx="891030" cy="89103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61376" y="2629683"/>
        <a:ext cx="490066" cy="670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6244-D250-4957-BEAC-72D81D89A2EA}">
      <dsp:nvSpPr>
        <dsp:cNvPr id="0" name=""/>
        <dsp:cNvSpPr/>
      </dsp:nvSpPr>
      <dsp:spPr>
        <a:xfrm>
          <a:off x="0" y="0"/>
          <a:ext cx="8783764" cy="8224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Integrale aanpak arbeidsmigratie</a:t>
          </a:r>
          <a:endParaRPr lang="en-US" sz="3600" kern="1200" dirty="0"/>
        </a:p>
      </dsp:txBody>
      <dsp:txXfrm>
        <a:off x="24090" y="24090"/>
        <a:ext cx="7800002" cy="774310"/>
      </dsp:txXfrm>
    </dsp:sp>
    <dsp:sp modelId="{81EEEE6A-DB8D-4BFE-9F04-00BFAEF22DE3}">
      <dsp:nvSpPr>
        <dsp:cNvPr id="0" name=""/>
        <dsp:cNvSpPr/>
      </dsp:nvSpPr>
      <dsp:spPr>
        <a:xfrm>
          <a:off x="655930" y="936724"/>
          <a:ext cx="8783764" cy="82249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Informatieavonden </a:t>
          </a:r>
          <a:endParaRPr lang="en-US" sz="3600" b="1" kern="1200" dirty="0"/>
        </a:p>
      </dsp:txBody>
      <dsp:txXfrm>
        <a:off x="680020" y="960814"/>
        <a:ext cx="7545035" cy="774310"/>
      </dsp:txXfrm>
    </dsp:sp>
    <dsp:sp modelId="{2DD98CDE-853C-4BE2-A419-81581BC84A42}">
      <dsp:nvSpPr>
        <dsp:cNvPr id="0" name=""/>
        <dsp:cNvSpPr/>
      </dsp:nvSpPr>
      <dsp:spPr>
        <a:xfrm>
          <a:off x="1311861" y="1873449"/>
          <a:ext cx="8783764" cy="82249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Afwegingskader omgeving</a:t>
          </a:r>
        </a:p>
      </dsp:txBody>
      <dsp:txXfrm>
        <a:off x="1335951" y="1897539"/>
        <a:ext cx="7545035" cy="774310"/>
      </dsp:txXfrm>
    </dsp:sp>
    <dsp:sp modelId="{8231965B-AC1E-4424-B78C-6A3E3B7242DA}">
      <dsp:nvSpPr>
        <dsp:cNvPr id="0" name=""/>
        <dsp:cNvSpPr/>
      </dsp:nvSpPr>
      <dsp:spPr>
        <a:xfrm>
          <a:off x="1967791" y="2810174"/>
          <a:ext cx="8783764" cy="82249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a:t>Vergunningplicht </a:t>
          </a:r>
          <a:r>
            <a:rPr lang="nl-NL" sz="3600" kern="1200" dirty="0"/>
            <a:t>door verordening </a:t>
          </a:r>
        </a:p>
      </dsp:txBody>
      <dsp:txXfrm>
        <a:off x="1991881" y="2834264"/>
        <a:ext cx="7545035" cy="774310"/>
      </dsp:txXfrm>
    </dsp:sp>
    <dsp:sp modelId="{F6576DC0-0CAA-4206-B618-CC169F16D560}">
      <dsp:nvSpPr>
        <dsp:cNvPr id="0" name=""/>
        <dsp:cNvSpPr/>
      </dsp:nvSpPr>
      <dsp:spPr>
        <a:xfrm>
          <a:off x="2623722" y="3746898"/>
          <a:ext cx="8783764" cy="82249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Voorwaarden en criteria in Regeling</a:t>
          </a:r>
        </a:p>
      </dsp:txBody>
      <dsp:txXfrm>
        <a:off x="2647812" y="3770988"/>
        <a:ext cx="7545035" cy="774310"/>
      </dsp:txXfrm>
    </dsp:sp>
    <dsp:sp modelId="{25E00C9F-0620-4EFF-A233-9939BC675815}">
      <dsp:nvSpPr>
        <dsp:cNvPr id="0" name=""/>
        <dsp:cNvSpPr/>
      </dsp:nvSpPr>
      <dsp:spPr>
        <a:xfrm>
          <a:off x="8249146" y="600874"/>
          <a:ext cx="534618" cy="53461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69435" y="600874"/>
        <a:ext cx="294040" cy="402300"/>
      </dsp:txXfrm>
    </dsp:sp>
    <dsp:sp modelId="{5832899C-7948-4834-996A-8CE6A6EB1795}">
      <dsp:nvSpPr>
        <dsp:cNvPr id="0" name=""/>
        <dsp:cNvSpPr/>
      </dsp:nvSpPr>
      <dsp:spPr>
        <a:xfrm>
          <a:off x="8905076" y="1537599"/>
          <a:ext cx="534618" cy="534618"/>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25365" y="1537599"/>
        <a:ext cx="294040" cy="402300"/>
      </dsp:txXfrm>
    </dsp:sp>
    <dsp:sp modelId="{392A832F-8018-4079-973E-6BA14AC1B01D}">
      <dsp:nvSpPr>
        <dsp:cNvPr id="0" name=""/>
        <dsp:cNvSpPr/>
      </dsp:nvSpPr>
      <dsp:spPr>
        <a:xfrm>
          <a:off x="9561007" y="2460615"/>
          <a:ext cx="534618" cy="534618"/>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9681296" y="2460615"/>
        <a:ext cx="294040" cy="402300"/>
      </dsp:txXfrm>
    </dsp:sp>
    <dsp:sp modelId="{A220F32D-6BDB-4C12-A7E9-70E1176A6B1B}">
      <dsp:nvSpPr>
        <dsp:cNvPr id="0" name=""/>
        <dsp:cNvSpPr/>
      </dsp:nvSpPr>
      <dsp:spPr>
        <a:xfrm>
          <a:off x="10216937" y="3406479"/>
          <a:ext cx="534618" cy="534618"/>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10337226" y="3406479"/>
        <a:ext cx="294040" cy="402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26FC2-27CF-4B75-8450-E19236FF4ECF}">
      <dsp:nvSpPr>
        <dsp:cNvPr id="0" name=""/>
        <dsp:cNvSpPr/>
      </dsp:nvSpPr>
      <dsp:spPr>
        <a:xfrm>
          <a:off x="0" y="1290"/>
          <a:ext cx="6900512" cy="109789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1. </a:t>
          </a:r>
          <a:r>
            <a:rPr lang="en-US" sz="3600" b="0" kern="1200" dirty="0" err="1">
              <a:solidFill>
                <a:prstClr val="white"/>
              </a:solidFill>
              <a:latin typeface="Calibri" panose="020F0502020204030204"/>
              <a:ea typeface="+mn-ea"/>
              <a:cs typeface="+mn-cs"/>
            </a:rPr>
            <a:t>Locatie</a:t>
          </a:r>
          <a:endParaRPr lang="en-US" sz="3600" b="0" kern="1200" dirty="0">
            <a:solidFill>
              <a:prstClr val="white"/>
            </a:solidFill>
            <a:latin typeface="Calibri" panose="020F0502020204030204"/>
            <a:ea typeface="+mn-ea"/>
            <a:cs typeface="+mn-cs"/>
          </a:endParaRPr>
        </a:p>
      </dsp:txBody>
      <dsp:txXfrm>
        <a:off x="53595" y="54885"/>
        <a:ext cx="6793322" cy="990701"/>
      </dsp:txXfrm>
    </dsp:sp>
    <dsp:sp modelId="{E2F30503-2E39-408C-864B-24FEA2CD2A9F}">
      <dsp:nvSpPr>
        <dsp:cNvPr id="0" name=""/>
        <dsp:cNvSpPr/>
      </dsp:nvSpPr>
      <dsp:spPr>
        <a:xfrm>
          <a:off x="0" y="1110207"/>
          <a:ext cx="6900512" cy="109789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2. </a:t>
          </a:r>
          <a:r>
            <a:rPr lang="en-US" sz="3600" b="0" kern="1200" dirty="0" err="1">
              <a:solidFill>
                <a:prstClr val="white"/>
              </a:solidFill>
              <a:latin typeface="Calibri" panose="020F0502020204030204"/>
              <a:ea typeface="+mn-ea"/>
              <a:cs typeface="+mn-cs"/>
            </a:rPr>
            <a:t>Ontwikkelplan</a:t>
          </a:r>
          <a:endParaRPr lang="en-US" sz="3600" b="0" kern="1200" dirty="0">
            <a:solidFill>
              <a:prstClr val="white"/>
            </a:solidFill>
            <a:latin typeface="Calibri" panose="020F0502020204030204"/>
            <a:ea typeface="+mn-ea"/>
            <a:cs typeface="+mn-cs"/>
          </a:endParaRPr>
        </a:p>
      </dsp:txBody>
      <dsp:txXfrm>
        <a:off x="53595" y="1163802"/>
        <a:ext cx="6793322" cy="990701"/>
      </dsp:txXfrm>
    </dsp:sp>
    <dsp:sp modelId="{2ACD2358-1EE5-424A-82A6-A5E023F03851}">
      <dsp:nvSpPr>
        <dsp:cNvPr id="0" name=""/>
        <dsp:cNvSpPr/>
      </dsp:nvSpPr>
      <dsp:spPr>
        <a:xfrm>
          <a:off x="0" y="2219124"/>
          <a:ext cx="6900512" cy="109789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3. </a:t>
          </a:r>
          <a:r>
            <a:rPr lang="en-US" sz="3600" b="0" kern="1200" dirty="0" err="1">
              <a:solidFill>
                <a:prstClr val="white"/>
              </a:solidFill>
              <a:latin typeface="Calibri" panose="020F0502020204030204"/>
              <a:ea typeface="+mn-ea"/>
              <a:cs typeface="+mn-cs"/>
            </a:rPr>
            <a:t>Beheer</a:t>
          </a:r>
          <a:endParaRPr lang="en-US" sz="3600" b="0" kern="1200" dirty="0">
            <a:solidFill>
              <a:prstClr val="white"/>
            </a:solidFill>
            <a:latin typeface="Calibri" panose="020F0502020204030204"/>
            <a:ea typeface="+mn-ea"/>
            <a:cs typeface="+mn-cs"/>
          </a:endParaRPr>
        </a:p>
      </dsp:txBody>
      <dsp:txXfrm>
        <a:off x="53595" y="2272719"/>
        <a:ext cx="6793322" cy="990701"/>
      </dsp:txXfrm>
    </dsp:sp>
    <dsp:sp modelId="{D3579827-2F19-4DCA-BEC8-9B8A16CBD825}">
      <dsp:nvSpPr>
        <dsp:cNvPr id="0" name=""/>
        <dsp:cNvSpPr/>
      </dsp:nvSpPr>
      <dsp:spPr>
        <a:xfrm>
          <a:off x="0" y="3328041"/>
          <a:ext cx="6900512" cy="109789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4. </a:t>
          </a:r>
          <a:r>
            <a:rPr lang="en-US" sz="3600" b="0" kern="1200" dirty="0" err="1">
              <a:solidFill>
                <a:prstClr val="white"/>
              </a:solidFill>
              <a:latin typeface="Calibri" panose="020F0502020204030204"/>
              <a:ea typeface="+mn-ea"/>
              <a:cs typeface="+mn-cs"/>
            </a:rPr>
            <a:t>Betrekken</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omgeving</a:t>
          </a:r>
          <a:endParaRPr lang="en-US" sz="3600" b="0" kern="1200" dirty="0">
            <a:solidFill>
              <a:prstClr val="white"/>
            </a:solidFill>
            <a:latin typeface="Calibri" panose="020F0502020204030204"/>
            <a:ea typeface="+mn-ea"/>
            <a:cs typeface="+mn-cs"/>
          </a:endParaRPr>
        </a:p>
      </dsp:txBody>
      <dsp:txXfrm>
        <a:off x="53595" y="3381636"/>
        <a:ext cx="6793322" cy="990701"/>
      </dsp:txXfrm>
    </dsp:sp>
    <dsp:sp modelId="{EA067D19-4F68-45E9-AADE-3EFEFAF46319}">
      <dsp:nvSpPr>
        <dsp:cNvPr id="0" name=""/>
        <dsp:cNvSpPr/>
      </dsp:nvSpPr>
      <dsp:spPr>
        <a:xfrm>
          <a:off x="0" y="4436958"/>
          <a:ext cx="6900512" cy="109789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5. </a:t>
          </a:r>
          <a:r>
            <a:rPr lang="en-US" sz="3600" b="0" kern="1200" dirty="0" err="1">
              <a:solidFill>
                <a:prstClr val="white"/>
              </a:solidFill>
              <a:latin typeface="Calibri" panose="020F0502020204030204"/>
              <a:ea typeface="+mn-ea"/>
              <a:cs typeface="+mn-cs"/>
            </a:rPr>
            <a:t>Meerwaarde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voor</a:t>
          </a:r>
          <a:r>
            <a:rPr lang="en-US" sz="3600" b="0" kern="1200" dirty="0">
              <a:solidFill>
                <a:prstClr val="white"/>
              </a:solidFill>
              <a:latin typeface="Calibri" panose="020F0502020204030204"/>
              <a:ea typeface="+mn-ea"/>
              <a:cs typeface="+mn-cs"/>
            </a:rPr>
            <a:t> kern, </a:t>
          </a:r>
          <a:r>
            <a:rPr lang="en-US" sz="3600" b="0" kern="1200" dirty="0" err="1">
              <a:solidFill>
                <a:prstClr val="white"/>
              </a:solidFill>
              <a:latin typeface="Calibri" panose="020F0502020204030204"/>
              <a:ea typeface="+mn-ea"/>
              <a:cs typeface="+mn-cs"/>
            </a:rPr>
            <a:t>locatie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woningvoorraad</a:t>
          </a:r>
          <a:r>
            <a:rPr lang="en-US" sz="3600" b="0" kern="1200" dirty="0">
              <a:solidFill>
                <a:prstClr val="white"/>
              </a:solidFill>
              <a:latin typeface="Calibri" panose="020F0502020204030204"/>
              <a:ea typeface="+mn-ea"/>
              <a:cs typeface="+mn-cs"/>
            </a:rPr>
            <a:t> en </a:t>
          </a:r>
          <a:r>
            <a:rPr lang="en-US" sz="3600" b="0" kern="1200" dirty="0" err="1">
              <a:solidFill>
                <a:prstClr val="white"/>
              </a:solidFill>
              <a:latin typeface="Calibri" panose="020F0502020204030204"/>
              <a:ea typeface="+mn-ea"/>
              <a:cs typeface="+mn-cs"/>
            </a:rPr>
            <a:t>bedrijven</a:t>
          </a:r>
          <a:endParaRPr lang="en-US" sz="3600" b="0" kern="1200" dirty="0">
            <a:solidFill>
              <a:prstClr val="white"/>
            </a:solidFill>
            <a:latin typeface="Calibri" panose="020F0502020204030204"/>
            <a:ea typeface="+mn-ea"/>
            <a:cs typeface="+mn-cs"/>
          </a:endParaRPr>
        </a:p>
      </dsp:txBody>
      <dsp:txXfrm>
        <a:off x="53595" y="4490553"/>
        <a:ext cx="6793322" cy="9907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5CE6-8E78-4974-9F4D-6C625E0EFFE4}">
      <dsp:nvSpPr>
        <dsp:cNvPr id="0" name=""/>
        <dsp:cNvSpPr/>
      </dsp:nvSpPr>
      <dsp:spPr>
        <a:xfrm>
          <a:off x="0" y="0"/>
          <a:ext cx="9125989" cy="6578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Op 27-6 waren 17 initiatieven ingediend</a:t>
          </a:r>
          <a:endParaRPr lang="en-US" sz="3600" kern="1200" dirty="0"/>
        </a:p>
      </dsp:txBody>
      <dsp:txXfrm>
        <a:off x="19266" y="19266"/>
        <a:ext cx="7976639" cy="619273"/>
      </dsp:txXfrm>
    </dsp:sp>
    <dsp:sp modelId="{6B6E6F62-7713-48AA-A900-02361DCF8A28}">
      <dsp:nvSpPr>
        <dsp:cNvPr id="0" name=""/>
        <dsp:cNvSpPr/>
      </dsp:nvSpPr>
      <dsp:spPr>
        <a:xfrm>
          <a:off x="612582" y="849163"/>
          <a:ext cx="9557375" cy="64174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Geweigerd zijn 6 initiatieven door locatie</a:t>
          </a:r>
          <a:endParaRPr lang="en-US" sz="3600" b="1" kern="1200" dirty="0"/>
        </a:p>
      </dsp:txBody>
      <dsp:txXfrm>
        <a:off x="631378" y="867959"/>
        <a:ext cx="8035043" cy="604149"/>
      </dsp:txXfrm>
    </dsp:sp>
    <dsp:sp modelId="{1E315EB1-9EB3-4452-B188-E6FEFD93D860}">
      <dsp:nvSpPr>
        <dsp:cNvPr id="0" name=""/>
        <dsp:cNvSpPr/>
      </dsp:nvSpPr>
      <dsp:spPr>
        <a:xfrm>
          <a:off x="1498943" y="1674575"/>
          <a:ext cx="9125989" cy="154987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Nu </a:t>
          </a:r>
          <a:r>
            <a:rPr lang="en-US" sz="3600" b="0" kern="1200" dirty="0" err="1"/>
            <a:t>beoordelen</a:t>
          </a:r>
          <a:r>
            <a:rPr lang="en-US" sz="3600" b="0" kern="1200" dirty="0"/>
            <a:t> 11 </a:t>
          </a:r>
          <a:r>
            <a:rPr lang="en-US" sz="3600" b="0" kern="1200" dirty="0" err="1"/>
            <a:t>initiatieven</a:t>
          </a:r>
          <a:r>
            <a:rPr lang="en-US" sz="3600" b="0" kern="1200" dirty="0"/>
            <a:t> op:                       * de </a:t>
          </a:r>
          <a:r>
            <a:rPr lang="en-US" sz="3600" b="0" kern="1200" dirty="0" err="1"/>
            <a:t>beoordelingscriteria</a:t>
          </a:r>
          <a:r>
            <a:rPr lang="en-US" sz="3600" b="0" kern="1200" dirty="0"/>
            <a:t>                           * passendheid kern</a:t>
          </a:r>
        </a:p>
      </dsp:txBody>
      <dsp:txXfrm>
        <a:off x="1544337" y="1719969"/>
        <a:ext cx="7628884" cy="1459090"/>
      </dsp:txXfrm>
    </dsp:sp>
    <dsp:sp modelId="{7E7587CD-6162-4D17-AEE0-F8D073FEC147}">
      <dsp:nvSpPr>
        <dsp:cNvPr id="0" name=""/>
        <dsp:cNvSpPr/>
      </dsp:nvSpPr>
      <dsp:spPr>
        <a:xfrm>
          <a:off x="2281497" y="3346375"/>
          <a:ext cx="9125989" cy="129559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Half </a:t>
          </a:r>
          <a:r>
            <a:rPr lang="en-US" sz="3600" b="0" kern="1200" dirty="0" err="1"/>
            <a:t>oktober</a:t>
          </a:r>
          <a:r>
            <a:rPr lang="en-US" sz="3600" b="0" kern="1200" dirty="0"/>
            <a:t> </a:t>
          </a:r>
          <a:r>
            <a:rPr lang="en-US" sz="3600" b="0" kern="1200" dirty="0" err="1"/>
            <a:t>besluit</a:t>
          </a:r>
          <a:r>
            <a:rPr lang="en-US" sz="3600" b="0" kern="1200" dirty="0"/>
            <a:t> </a:t>
          </a:r>
          <a:r>
            <a:rPr lang="en-US" sz="3600" b="0" kern="1200" dirty="0" err="1"/>
            <a:t>initiatieven</a:t>
          </a:r>
          <a:r>
            <a:rPr lang="en-US" sz="3600" b="0" kern="1200" dirty="0"/>
            <a:t>                                      * </a:t>
          </a:r>
          <a:r>
            <a:rPr lang="en-US" sz="3600" b="0" kern="1200" dirty="0" err="1"/>
            <a:t>Klankbordgroepen</a:t>
          </a:r>
          <a:r>
            <a:rPr lang="en-US" sz="3600" b="0" kern="1200" dirty="0"/>
            <a:t> en </a:t>
          </a:r>
          <a:r>
            <a:rPr lang="en-US" sz="3600" b="0" kern="1200" dirty="0" err="1"/>
            <a:t>inspraaktraject</a:t>
          </a:r>
          <a:r>
            <a:rPr lang="en-US" sz="3600" b="0" kern="1200" dirty="0"/>
            <a:t> </a:t>
          </a:r>
        </a:p>
      </dsp:txBody>
      <dsp:txXfrm>
        <a:off x="2319444" y="3384322"/>
        <a:ext cx="7632371" cy="1219702"/>
      </dsp:txXfrm>
    </dsp:sp>
    <dsp:sp modelId="{8F414154-D30E-49EB-9996-432F1C3A7F64}">
      <dsp:nvSpPr>
        <dsp:cNvPr id="0" name=""/>
        <dsp:cNvSpPr/>
      </dsp:nvSpPr>
      <dsp:spPr>
        <a:xfrm>
          <a:off x="8463425" y="304168"/>
          <a:ext cx="653422" cy="65342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10445" y="304168"/>
        <a:ext cx="359382" cy="491700"/>
      </dsp:txXfrm>
    </dsp:sp>
    <dsp:sp modelId="{568214A8-A649-49AE-AE56-27929E5BC5BD}">
      <dsp:nvSpPr>
        <dsp:cNvPr id="0" name=""/>
        <dsp:cNvSpPr/>
      </dsp:nvSpPr>
      <dsp:spPr>
        <a:xfrm>
          <a:off x="9264299" y="1263610"/>
          <a:ext cx="653422" cy="653422"/>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411319" y="1263610"/>
        <a:ext cx="359382" cy="491700"/>
      </dsp:txXfrm>
    </dsp:sp>
    <dsp:sp modelId="{EDBFA210-B8E1-40FA-976C-A1FD5F52C80E}">
      <dsp:nvSpPr>
        <dsp:cNvPr id="0" name=""/>
        <dsp:cNvSpPr/>
      </dsp:nvSpPr>
      <dsp:spPr>
        <a:xfrm>
          <a:off x="9733732" y="2848723"/>
          <a:ext cx="653422" cy="653422"/>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nl-NL" sz="2900" kern="1200"/>
        </a:p>
      </dsp:txBody>
      <dsp:txXfrm>
        <a:off x="9880752" y="2848723"/>
        <a:ext cx="359382" cy="491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D3309-A738-49F9-BD21-4C40AA3D0A83}">
      <dsp:nvSpPr>
        <dsp:cNvPr id="0" name=""/>
        <dsp:cNvSpPr/>
      </dsp:nvSpPr>
      <dsp:spPr>
        <a:xfrm>
          <a:off x="0" y="0"/>
          <a:ext cx="9696363" cy="13708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Gemeentelijke grondpositie</a:t>
          </a:r>
        </a:p>
      </dsp:txBody>
      <dsp:txXfrm>
        <a:off x="40150" y="40150"/>
        <a:ext cx="8217145" cy="1290516"/>
      </dsp:txXfrm>
    </dsp:sp>
    <dsp:sp modelId="{2AD72CD2-6170-48F4-BD60-E825CF114207}">
      <dsp:nvSpPr>
        <dsp:cNvPr id="0" name=""/>
        <dsp:cNvSpPr/>
      </dsp:nvSpPr>
      <dsp:spPr>
        <a:xfrm>
          <a:off x="855561" y="1599286"/>
          <a:ext cx="9696363" cy="137081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dirty="0"/>
            <a:t>Nu in 1</a:t>
          </a:r>
          <a:r>
            <a:rPr lang="nl-NL" sz="2600" kern="1200" baseline="30000" dirty="0"/>
            <a:t>ste</a:t>
          </a:r>
          <a:r>
            <a:rPr lang="nl-NL" sz="2600" kern="1200" dirty="0"/>
            <a:t> fase tijdelijke huisvesting voor Oekraïense vluchtelingen</a:t>
          </a:r>
          <a:endParaRPr lang="en-US" sz="2600" kern="1200" dirty="0"/>
        </a:p>
      </dsp:txBody>
      <dsp:txXfrm>
        <a:off x="895711" y="1639436"/>
        <a:ext cx="7869471" cy="1290516"/>
      </dsp:txXfrm>
    </dsp:sp>
    <dsp:sp modelId="{B4B902FA-1317-486C-AC9D-6BF5096A7CB3}">
      <dsp:nvSpPr>
        <dsp:cNvPr id="0" name=""/>
        <dsp:cNvSpPr/>
      </dsp:nvSpPr>
      <dsp:spPr>
        <a:xfrm>
          <a:off x="1711123" y="3198572"/>
          <a:ext cx="9696363" cy="137081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err="1"/>
            <a:t>Afhankelijk</a:t>
          </a:r>
          <a:r>
            <a:rPr lang="en-US" sz="2600" b="0" kern="1200" dirty="0"/>
            <a:t> van </a:t>
          </a:r>
          <a:r>
            <a:rPr lang="en-US" sz="2600" b="0" kern="1200" dirty="0" err="1"/>
            <a:t>evaluatie</a:t>
          </a:r>
          <a:r>
            <a:rPr lang="en-US" sz="2600" b="0" kern="1200" dirty="0"/>
            <a:t> en </a:t>
          </a:r>
          <a:r>
            <a:rPr lang="en-US" sz="2600" b="0" kern="1200" dirty="0" err="1"/>
            <a:t>behoeften</a:t>
          </a:r>
          <a:r>
            <a:rPr lang="en-US" sz="2600" b="0" kern="1200" dirty="0"/>
            <a:t> van </a:t>
          </a:r>
          <a:r>
            <a:rPr lang="en-US" sz="2600" b="0" kern="1200" dirty="0" err="1"/>
            <a:t>andere</a:t>
          </a:r>
          <a:r>
            <a:rPr lang="en-US" sz="2600" b="0" kern="1200" dirty="0"/>
            <a:t> </a:t>
          </a:r>
          <a:r>
            <a:rPr lang="en-US" sz="2600" b="0" kern="1200" dirty="0" err="1"/>
            <a:t>doelgroepen</a:t>
          </a:r>
          <a:r>
            <a:rPr lang="en-US" sz="2600" b="0" kern="1200" dirty="0"/>
            <a:t> </a:t>
          </a:r>
          <a:r>
            <a:rPr lang="en-US" sz="2600" b="0" kern="1200" dirty="0" err="1"/>
            <a:t>wellicht</a:t>
          </a:r>
          <a:r>
            <a:rPr lang="en-US" sz="2600" b="0" kern="1200" dirty="0"/>
            <a:t> in </a:t>
          </a:r>
          <a:r>
            <a:rPr lang="en-US" sz="2600" b="0" kern="1200" dirty="0" err="1"/>
            <a:t>een</a:t>
          </a:r>
          <a:r>
            <a:rPr lang="en-US" sz="2600" b="0" kern="1200" dirty="0"/>
            <a:t> 2de </a:t>
          </a:r>
          <a:r>
            <a:rPr lang="en-US" sz="2600" b="0" kern="1200" dirty="0" err="1"/>
            <a:t>fase</a:t>
          </a:r>
          <a:r>
            <a:rPr lang="en-US" sz="2600" b="0" kern="1200" dirty="0"/>
            <a:t> </a:t>
          </a:r>
          <a:r>
            <a:rPr lang="en-US" sz="2600" b="0" kern="1200" dirty="0" err="1"/>
            <a:t>tijdelijke</a:t>
          </a:r>
          <a:r>
            <a:rPr lang="en-US" sz="2600" b="0" kern="1200" dirty="0"/>
            <a:t> </a:t>
          </a:r>
          <a:r>
            <a:rPr lang="en-US" sz="2600" b="0" kern="1200" dirty="0" err="1"/>
            <a:t>huisvesting</a:t>
          </a:r>
          <a:r>
            <a:rPr lang="en-US" sz="2600" b="0" kern="1200" dirty="0"/>
            <a:t> </a:t>
          </a:r>
          <a:r>
            <a:rPr lang="en-US" sz="2600" b="0" kern="1200" dirty="0" err="1"/>
            <a:t>voor</a:t>
          </a:r>
          <a:r>
            <a:rPr lang="en-US" sz="2600" b="0" kern="1200" dirty="0"/>
            <a:t> </a:t>
          </a:r>
          <a:r>
            <a:rPr lang="en-US" sz="2600" b="0" kern="1200" dirty="0" err="1"/>
            <a:t>arbeidsmigranten</a:t>
          </a:r>
          <a:r>
            <a:rPr lang="en-US" sz="2600" b="0" kern="1200" dirty="0"/>
            <a:t> </a:t>
          </a:r>
          <a:endParaRPr lang="en-US" sz="2600" b="0" kern="1200" dirty="0">
            <a:solidFill>
              <a:prstClr val="white"/>
            </a:solidFill>
            <a:latin typeface="Calibri" panose="020F0502020204030204"/>
            <a:ea typeface="+mn-ea"/>
            <a:cs typeface="+mn-cs"/>
          </a:endParaRPr>
        </a:p>
      </dsp:txBody>
      <dsp:txXfrm>
        <a:off x="1751273" y="3238722"/>
        <a:ext cx="7869471" cy="1290516"/>
      </dsp:txXfrm>
    </dsp:sp>
    <dsp:sp modelId="{42B12547-30F4-4FB7-BF62-255869AD1239}">
      <dsp:nvSpPr>
        <dsp:cNvPr id="0" name=""/>
        <dsp:cNvSpPr/>
      </dsp:nvSpPr>
      <dsp:spPr>
        <a:xfrm>
          <a:off x="8805333" y="1039535"/>
          <a:ext cx="891030" cy="89103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05815" y="1039535"/>
        <a:ext cx="490066" cy="670500"/>
      </dsp:txXfrm>
    </dsp:sp>
    <dsp:sp modelId="{2F1C7D75-3B1E-465F-8F93-3CE93D3B9A69}">
      <dsp:nvSpPr>
        <dsp:cNvPr id="0" name=""/>
        <dsp:cNvSpPr/>
      </dsp:nvSpPr>
      <dsp:spPr>
        <a:xfrm>
          <a:off x="9660894" y="2629683"/>
          <a:ext cx="891030" cy="89103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nl-NL" sz="3600" kern="1200"/>
        </a:p>
      </dsp:txBody>
      <dsp:txXfrm>
        <a:off x="9861376" y="2629683"/>
        <a:ext cx="490066" cy="670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975F5-D6FB-4B03-A58C-CC01BDA2CFDD}" type="datetimeFigureOut">
              <a:rPr lang="nl-NL" smtClean="0"/>
              <a:t>11-10-2022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9D855-2805-4D4A-B1C6-A8A846F8A894}" type="slidenum">
              <a:rPr lang="nl-NL" smtClean="0"/>
              <a:t>‹nr.›</a:t>
            </a:fld>
            <a:endParaRPr lang="nl-NL"/>
          </a:p>
        </p:txBody>
      </p:sp>
    </p:spTree>
    <p:extLst>
      <p:ext uri="{BB962C8B-B14F-4D97-AF65-F5344CB8AC3E}">
        <p14:creationId xmlns:p14="http://schemas.microsoft.com/office/powerpoint/2010/main" val="172746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Bevolkingsontwikkeling Moerdijk loopt al jaren terug in natuurlijke aanwas (verschil geboorten en sterfte.) Bevolking wordt ook steeds ouder zodat beroepsbevolking nog sterker afneemt.</a:t>
            </a:r>
          </a:p>
          <a:p>
            <a:r>
              <a:rPr lang="nl-NL" dirty="0"/>
              <a:t>Binnenlandse migratie is vrijwel 0</a:t>
            </a:r>
          </a:p>
          <a:p>
            <a:r>
              <a:rPr lang="nl-NL" dirty="0"/>
              <a:t>Door buitenlandse migratie voorlopig nog wat groei</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7EEEF-591B-426D-9CF1-1CF25CE3B0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14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Zonder arbeidsmigranten geen pakketje de volgende dag bezorgd, geen peren geplukt, geen volle supermarkt. In de logistiek, op agrarische bedrijven maar ook in allerlei andere sectoren kunnen we niet zonder arbeidsmigranten</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8</a:t>
            </a:fld>
            <a:endParaRPr lang="nl-NL"/>
          </a:p>
        </p:txBody>
      </p:sp>
    </p:spTree>
    <p:extLst>
      <p:ext uri="{BB962C8B-B14F-4D97-AF65-F5344CB8AC3E}">
        <p14:creationId xmlns:p14="http://schemas.microsoft.com/office/powerpoint/2010/main" val="230385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arbeidsmigranten willen blijven,  - niet steeds een wisseling van steeds nieuwe mensen – is dat positief voor de arbeidsmigranten, voor de bedrijven en voor de kernen. Ze worden dan gewoon nieuwe inwoners.</a:t>
            </a:r>
          </a:p>
          <a:p>
            <a:r>
              <a:rPr lang="nl-NL" dirty="0"/>
              <a:t>Proberen arbeidsmigranten te binden door …</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9</a:t>
            </a:fld>
            <a:endParaRPr lang="nl-NL"/>
          </a:p>
        </p:txBody>
      </p:sp>
    </p:spTree>
    <p:extLst>
      <p:ext uri="{BB962C8B-B14F-4D97-AF65-F5344CB8AC3E}">
        <p14:creationId xmlns:p14="http://schemas.microsoft.com/office/powerpoint/2010/main" val="110719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Integrale aanpak: economisch – volkshuisvestelijk – sociaal/maatschappelijk: sept 2020</a:t>
            </a:r>
          </a:p>
          <a:p>
            <a:r>
              <a:rPr lang="nl-NL" dirty="0"/>
              <a:t>Informatie avond en discussie avond inwoners en belanghebbenden maart 2021 + avond arbeidsmigranten april 2021</a:t>
            </a:r>
          </a:p>
          <a:p>
            <a:r>
              <a:rPr lang="nl-NL" dirty="0"/>
              <a:t>Afwegingskader: juli 2021 + </a:t>
            </a:r>
            <a:r>
              <a:rPr lang="nl-NL" b="1" dirty="0"/>
              <a:t>regionaal afsprakenkader juli 2021</a:t>
            </a:r>
          </a:p>
          <a:p>
            <a:r>
              <a:rPr lang="nl-NL" dirty="0"/>
              <a:t>Verordening: huisvesting vergunningplichtig</a:t>
            </a:r>
          </a:p>
          <a:p>
            <a:r>
              <a:rPr lang="nl-NL" dirty="0"/>
              <a:t>Regeling wijze en regels uitgifte vergunningen met uitvraag en voorwaarden/criteria</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10</a:t>
            </a:fld>
            <a:endParaRPr lang="nl-NL"/>
          </a:p>
        </p:txBody>
      </p:sp>
    </p:spTree>
    <p:extLst>
      <p:ext uri="{BB962C8B-B14F-4D97-AF65-F5344CB8AC3E}">
        <p14:creationId xmlns:p14="http://schemas.microsoft.com/office/powerpoint/2010/main" val="232246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Locatie = spreiding + ontsluiting </a:t>
            </a:r>
            <a:r>
              <a:rPr lang="nl-NL" dirty="0" err="1"/>
              <a:t>tov</a:t>
            </a:r>
            <a:r>
              <a:rPr lang="nl-NL" dirty="0"/>
              <a:t> kern + veilig </a:t>
            </a:r>
            <a:r>
              <a:rPr lang="nl-NL" dirty="0" err="1"/>
              <a:t>etc</a:t>
            </a:r>
            <a:endParaRPr lang="nl-NL" dirty="0"/>
          </a:p>
          <a:p>
            <a:r>
              <a:rPr lang="nl-NL" dirty="0"/>
              <a:t>Ontwikkelplan = hoge kwaliteit zoals SNF norm, max 1 of stel per kamer, goed voorzieningenniveau, mogelijkheid doorstroming </a:t>
            </a:r>
            <a:r>
              <a:rPr lang="nl-NL" dirty="0" err="1"/>
              <a:t>midstay</a:t>
            </a:r>
            <a:endParaRPr lang="nl-NL" dirty="0"/>
          </a:p>
          <a:p>
            <a:r>
              <a:rPr lang="nl-NL" dirty="0"/>
              <a:t>Beheer = 24/7 beheerder bereikbaar voor omwonenden, huisreglement etc. Ook services voor arbeidsmigranten zoals stimuleren verenigingen. Alleen gecertificeerde uitzendbureaus</a:t>
            </a:r>
          </a:p>
          <a:p>
            <a:r>
              <a:rPr lang="nl-NL" dirty="0"/>
              <a:t>Betrekken omgeving = bij planuitwerking, realisatie en tijdens exploitatie – Raad van toezicht</a:t>
            </a:r>
          </a:p>
          <a:p>
            <a:r>
              <a:rPr lang="nl-NL" dirty="0"/>
              <a:t>Meerwaarde = </a:t>
            </a:r>
            <a:r>
              <a:rPr lang="nl-NL" b="1" dirty="0"/>
              <a:t>kern</a:t>
            </a:r>
            <a:r>
              <a:rPr lang="nl-NL" dirty="0"/>
              <a:t> </a:t>
            </a:r>
            <a:r>
              <a:rPr lang="nl-NL" dirty="0" err="1"/>
              <a:t>bijv</a:t>
            </a:r>
            <a:r>
              <a:rPr lang="nl-NL" dirty="0"/>
              <a:t> afspraken winkels, sportclub; </a:t>
            </a:r>
            <a:r>
              <a:rPr lang="nl-NL" b="1" dirty="0"/>
              <a:t>locatie</a:t>
            </a:r>
            <a:r>
              <a:rPr lang="nl-NL" dirty="0"/>
              <a:t> bijv. afscherming geluid of saneren bedrijf; </a:t>
            </a:r>
            <a:r>
              <a:rPr lang="nl-NL" b="1" dirty="0"/>
              <a:t>woningvoorraad </a:t>
            </a:r>
            <a:r>
              <a:rPr lang="nl-NL" dirty="0"/>
              <a:t>ook voor spoedzoekers en </a:t>
            </a:r>
            <a:r>
              <a:rPr lang="nl-NL" dirty="0" err="1"/>
              <a:t>arbeidsmigr</a:t>
            </a:r>
            <a:r>
              <a:rPr lang="nl-NL" dirty="0"/>
              <a:t> uit illegale woningen; </a:t>
            </a:r>
            <a:r>
              <a:rPr lang="nl-NL" b="1" dirty="0"/>
              <a:t>bedrijven</a:t>
            </a:r>
            <a:r>
              <a:rPr lang="nl-NL" dirty="0"/>
              <a:t> alleen voor </a:t>
            </a:r>
            <a:r>
              <a:rPr lang="nl-NL" dirty="0" err="1"/>
              <a:t>bedr</a:t>
            </a:r>
            <a:r>
              <a:rPr lang="nl-NL" dirty="0"/>
              <a:t> MDK - WB</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11</a:t>
            </a:fld>
            <a:endParaRPr lang="nl-NL"/>
          </a:p>
        </p:txBody>
      </p:sp>
    </p:spTree>
    <p:extLst>
      <p:ext uri="{BB962C8B-B14F-4D97-AF65-F5344CB8AC3E}">
        <p14:creationId xmlns:p14="http://schemas.microsoft.com/office/powerpoint/2010/main" val="308659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Harde voorwaarden: bijv. veilig = niet in Shell contour, 1 (of stel) per kamer – toetsen voor zomer welke weigeren - doorgaan</a:t>
            </a:r>
          </a:p>
          <a:p>
            <a:r>
              <a:rPr lang="nl-NL" dirty="0"/>
              <a:t>Beoordelingscriteria = veel criteria opgesteld om te gaan beoordelen welke initiatieven de beste zijn, onderverdeeld naar locatie – ontwikkelplan – beheer – betrekken omgeving – meerwaarde. Toets in zomer</a:t>
            </a:r>
          </a:p>
          <a:p>
            <a:r>
              <a:rPr lang="nl-NL" dirty="0"/>
              <a:t>Passend bij kern is belangrijk criterium, maar ook de lastigste. We maken onderscheid naar kwantitatief en kwalitatief passend</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12</a:t>
            </a:fld>
            <a:endParaRPr lang="nl-NL"/>
          </a:p>
        </p:txBody>
      </p:sp>
    </p:spTree>
    <p:extLst>
      <p:ext uri="{BB962C8B-B14F-4D97-AF65-F5344CB8AC3E}">
        <p14:creationId xmlns:p14="http://schemas.microsoft.com/office/powerpoint/2010/main" val="141578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13</a:t>
            </a:fld>
            <a:endParaRPr lang="nl-NL"/>
          </a:p>
        </p:txBody>
      </p:sp>
    </p:spTree>
    <p:extLst>
      <p:ext uri="{BB962C8B-B14F-4D97-AF65-F5344CB8AC3E}">
        <p14:creationId xmlns:p14="http://schemas.microsoft.com/office/powerpoint/2010/main" val="425625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16</a:t>
            </a:fld>
            <a:endParaRPr lang="nl-NL"/>
          </a:p>
        </p:txBody>
      </p:sp>
    </p:spTree>
    <p:extLst>
      <p:ext uri="{BB962C8B-B14F-4D97-AF65-F5344CB8AC3E}">
        <p14:creationId xmlns:p14="http://schemas.microsoft.com/office/powerpoint/2010/main" val="390773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9DF43-AAAB-4A25-ABB9-258E8CDDDF9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99FC1D3-DCBE-4EBF-8411-947C2B84E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7A8F169-69B5-43EF-906B-2F5C8B971905}"/>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D6505D25-8F7C-46E2-91B4-FE7D17B324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A71881-C9CB-4DE4-A9BC-3018EFE6E7E4}"/>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9645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FD583-AC06-48C6-A149-5C6588488B1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03F14F0-B55B-4C2B-A46E-E28C736E636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D8EAED-DD8B-42BF-83CA-3613764D9748}"/>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4B7DB2B1-4897-4AF3-9ACE-DF67A0C97B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13C9A2-86BD-47D6-8FA4-0D30C4B85338}"/>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99538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96F59CD-9FB9-4770-876B-8C60101A887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9CF6EDF-B0DA-4E87-AE30-083271C2C30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8E57E2-3619-46B9-A896-822D4FFCC9D1}"/>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C37E0870-1F5D-482F-8B0D-2590DF0472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3F0036-1BB8-431E-A05D-043FD403A840}"/>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313818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23625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397706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368010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8D44AC-4192-4397-A7B8-87A8473D9988}" type="datetimeFigureOut">
              <a:rPr lang="nl-NL" smtClean="0"/>
              <a:t>11-10-2022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90740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8D44AC-4192-4397-A7B8-87A8473D9988}" type="datetimeFigureOut">
              <a:rPr lang="nl-NL" smtClean="0"/>
              <a:t>11-10-2022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90780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8D44AC-4192-4397-A7B8-87A8473D9988}" type="datetimeFigureOut">
              <a:rPr lang="nl-NL" smtClean="0"/>
              <a:t>11-10-2022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3604249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8D44AC-4192-4397-A7B8-87A8473D9988}" type="datetimeFigureOut">
              <a:rPr lang="nl-NL" smtClean="0"/>
              <a:t>11-10-2022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4157033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8D44AC-4192-4397-A7B8-87A8473D9988}" type="datetimeFigureOut">
              <a:rPr lang="nl-NL" smtClean="0"/>
              <a:t>11-10-2022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161003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F7C94-BEC6-48F4-A635-7AC0018079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68EEA8-0A25-4946-BB32-D31E826D5F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7DB8CF-D9CD-4041-97E1-8C74B3BA5F7A}"/>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BBD09254-456F-48C2-B673-CB97F8224B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664C34-0341-47B6-B0D2-E71184F7CF30}"/>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284717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8D44AC-4192-4397-A7B8-87A8473D9988}" type="datetimeFigureOut">
              <a:rPr lang="nl-NL" smtClean="0"/>
              <a:t>11-10-2022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402569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1907422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82507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3F125-7C5B-4781-A07B-54386EB13CA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90F5F1-5DBB-4C7F-9209-15524C4CD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4CB5332-F489-4459-989C-3F3D03E848AB}"/>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591693F3-1E1D-414C-AE9B-F3E8A2326E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D851EF-B262-45BC-9FC7-A335399BED7C}"/>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57688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ED588-9B3B-4A35-83AC-D7CFD09012F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6577E2-9F5C-4D77-9F2A-E9252F37374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6AED0C7-9139-4D2F-BE92-DF3D5189DDB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96F614F-E7CC-41C5-8B13-B5EB04C947FC}"/>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6" name="Tijdelijke aanduiding voor voettekst 5">
            <a:extLst>
              <a:ext uri="{FF2B5EF4-FFF2-40B4-BE49-F238E27FC236}">
                <a16:creationId xmlns:a16="http://schemas.microsoft.com/office/drawing/2014/main" id="{9B33D285-EDB4-417A-86E2-22D27AB815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A14367-E029-427D-8A3C-784F4DD632F3}"/>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245980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C1621-F6BE-4601-86DC-1B9DC1BB507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162AADB-F184-4217-80AE-F531E112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7F98F08-4161-435C-9583-08D3530C40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C04B5EC-22D6-4162-9DA7-7B22D2C5A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E64003F-D9F3-483A-8B2A-2A493CD61FF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B458474-06AF-4296-B540-F0889F2864FD}"/>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8" name="Tijdelijke aanduiding voor voettekst 7">
            <a:extLst>
              <a:ext uri="{FF2B5EF4-FFF2-40B4-BE49-F238E27FC236}">
                <a16:creationId xmlns:a16="http://schemas.microsoft.com/office/drawing/2014/main" id="{C9EED053-02C3-4B8E-B217-62EDD27EAC0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094BAD3-59CF-475B-9097-DE3049CAB1C4}"/>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144014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118A8-1880-45F5-AD8B-0D74C8F274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42D3157-74B7-4898-980F-B8F30894F90B}"/>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4" name="Tijdelijke aanduiding voor voettekst 3">
            <a:extLst>
              <a:ext uri="{FF2B5EF4-FFF2-40B4-BE49-F238E27FC236}">
                <a16:creationId xmlns:a16="http://schemas.microsoft.com/office/drawing/2014/main" id="{9D110525-9C0A-4A0F-8ABF-F93116BCAD6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BDB14D4-00FD-48FE-8D4B-5ABA9016F07F}"/>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13037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3BBA3D-853D-4251-B8D1-FFEA5ECE7E49}"/>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3" name="Tijdelijke aanduiding voor voettekst 2">
            <a:extLst>
              <a:ext uri="{FF2B5EF4-FFF2-40B4-BE49-F238E27FC236}">
                <a16:creationId xmlns:a16="http://schemas.microsoft.com/office/drawing/2014/main" id="{2B7E46D4-FC58-456B-883E-59C69376390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9FAE20-DDEE-4CBA-BDF3-497A90752D38}"/>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61003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6CCB8-631A-40D0-8ADF-6E25F44EA60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BA7A300-37B9-487A-A6A6-636FF6377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CA5095C-B45C-4B69-A125-A1036F582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D26E3EB-2232-4658-BFEC-767D53CB78AE}"/>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6" name="Tijdelijke aanduiding voor voettekst 5">
            <a:extLst>
              <a:ext uri="{FF2B5EF4-FFF2-40B4-BE49-F238E27FC236}">
                <a16:creationId xmlns:a16="http://schemas.microsoft.com/office/drawing/2014/main" id="{B05D0220-0CB4-4A8A-89C3-139A9AB2E4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E88A73-829E-4A9C-9A55-BB95F9AD6ED3}"/>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152206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89500-667D-4966-9306-FD5E48C299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BC444BD-D71C-49B6-BCAE-0CCC9C6C6D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C7A6953-FC0B-4BE5-9210-0D44B05DE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C5CD16-B171-41F2-9FED-F21EB4DA026D}"/>
              </a:ext>
            </a:extLst>
          </p:cNvPr>
          <p:cNvSpPr>
            <a:spLocks noGrp="1"/>
          </p:cNvSpPr>
          <p:nvPr>
            <p:ph type="dt" sz="half" idx="10"/>
          </p:nvPr>
        </p:nvSpPr>
        <p:spPr/>
        <p:txBody>
          <a:bodyPr/>
          <a:lstStyle/>
          <a:p>
            <a:fld id="{9302FDB7-01BA-4261-97DE-7904B24A8C21}" type="datetimeFigureOut">
              <a:rPr lang="nl-NL" smtClean="0"/>
              <a:t>11-10-2022</a:t>
            </a:fld>
            <a:endParaRPr lang="nl-NL"/>
          </a:p>
        </p:txBody>
      </p:sp>
      <p:sp>
        <p:nvSpPr>
          <p:cNvPr id="6" name="Tijdelijke aanduiding voor voettekst 5">
            <a:extLst>
              <a:ext uri="{FF2B5EF4-FFF2-40B4-BE49-F238E27FC236}">
                <a16:creationId xmlns:a16="http://schemas.microsoft.com/office/drawing/2014/main" id="{6FD274EC-2445-4F29-A8DF-2AD153BF14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46FED2-2D9A-4E3C-98C7-5B4E86D50DA8}"/>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307019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321013-27F3-4624-B674-A8C8C468D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6689D9E-9B10-4BA0-8E67-9891F88E4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B05A3C-95C2-401F-8CB6-0BAA7CA37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2FDB7-01BA-4261-97DE-7904B24A8C21}"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FAF1E259-E98D-4D39-AB62-CF15ABF5E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7454DB-C1B5-4CD4-8D15-AEDAA52A4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6BC92-E874-4755-8A97-B57A2B3B8283}" type="slidenum">
              <a:rPr lang="nl-NL" smtClean="0"/>
              <a:t>‹nr.›</a:t>
            </a:fld>
            <a:endParaRPr lang="nl-NL"/>
          </a:p>
        </p:txBody>
      </p:sp>
    </p:spTree>
    <p:extLst>
      <p:ext uri="{BB962C8B-B14F-4D97-AF65-F5344CB8AC3E}">
        <p14:creationId xmlns:p14="http://schemas.microsoft.com/office/powerpoint/2010/main" val="426324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D44AC-4192-4397-A7B8-87A8473D9988}" type="datetimeFigureOut">
              <a:rPr lang="nl-NL" smtClean="0"/>
              <a:t>11-10-2022</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F1A2-13B3-4582-86A6-A99C68CA068C}" type="slidenum">
              <a:rPr lang="nl-NL" smtClean="0"/>
              <a:t>‹nr.›</a:t>
            </a:fld>
            <a:endParaRPr lang="nl-NL"/>
          </a:p>
        </p:txBody>
      </p:sp>
    </p:spTree>
    <p:extLst>
      <p:ext uri="{BB962C8B-B14F-4D97-AF65-F5344CB8AC3E}">
        <p14:creationId xmlns:p14="http://schemas.microsoft.com/office/powerpoint/2010/main" val="2042948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hUnae6g8jA8" TargetMode="External"/><Relationship Id="rId2" Type="http://schemas.openxmlformats.org/officeDocument/2006/relationships/hyperlink" Target="https://youtu.be/7frdcW5slWk"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32">
            <a:extLst>
              <a:ext uri="{FF2B5EF4-FFF2-40B4-BE49-F238E27FC236}">
                <a16:creationId xmlns:a16="http://schemas.microsoft.com/office/drawing/2014/main" id="{8496D4E3-2042-4A7A-B321-DC5615463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3E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3910F661-8D04-4886-B6C8-1C1A1BF10DF0}"/>
              </a:ext>
            </a:extLst>
          </p:cNvPr>
          <p:cNvPicPr>
            <a:picLocks noChangeAspect="1"/>
          </p:cNvPicPr>
          <p:nvPr/>
        </p:nvPicPr>
        <p:blipFill rotWithShape="1">
          <a:blip r:embed="rId2">
            <a:alphaModFix amt="25000"/>
          </a:blip>
          <a:srcRect t="8333" b="8333"/>
          <a:stretch/>
        </p:blipFill>
        <p:spPr>
          <a:xfrm>
            <a:off x="20" y="1"/>
            <a:ext cx="12191980" cy="6857999"/>
          </a:xfrm>
          <a:prstGeom prst="rect">
            <a:avLst/>
          </a:prstGeom>
        </p:spPr>
      </p:pic>
      <p:sp>
        <p:nvSpPr>
          <p:cNvPr id="2" name="Titel 1">
            <a:extLst>
              <a:ext uri="{FF2B5EF4-FFF2-40B4-BE49-F238E27FC236}">
                <a16:creationId xmlns:a16="http://schemas.microsoft.com/office/drawing/2014/main" id="{0808451D-62CD-4B89-89F1-B1641FDD0AB5}"/>
              </a:ext>
            </a:extLst>
          </p:cNvPr>
          <p:cNvSpPr>
            <a:spLocks noGrp="1"/>
          </p:cNvSpPr>
          <p:nvPr>
            <p:ph type="ctrTitle"/>
          </p:nvPr>
        </p:nvSpPr>
        <p:spPr>
          <a:xfrm>
            <a:off x="838199" y="812712"/>
            <a:ext cx="7831667" cy="4224232"/>
          </a:xfrm>
        </p:spPr>
        <p:txBody>
          <a:bodyPr>
            <a:normAutofit fontScale="90000"/>
          </a:bodyPr>
          <a:lstStyle/>
          <a:p>
            <a:pPr algn="l"/>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r>
              <a:rPr lang="nl-NL" sz="5600" dirty="0">
                <a:solidFill>
                  <a:srgbClr val="FFFFFF"/>
                </a:solidFill>
                <a:latin typeface="Aharoni" pitchFamily="2" charset="-79"/>
                <a:cs typeface="Aharoni" pitchFamily="2" charset="-79"/>
              </a:rPr>
              <a:t>Dorpstafel Fijnaart arbeidsmigranten</a:t>
            </a:r>
            <a:br>
              <a:rPr lang="nl-NL" sz="5600" dirty="0">
                <a:solidFill>
                  <a:srgbClr val="FFFFFF"/>
                </a:solidFill>
                <a:latin typeface="Aharoni" pitchFamily="2" charset="-79"/>
                <a:cs typeface="Aharoni" pitchFamily="2" charset="-79"/>
              </a:rPr>
            </a:br>
            <a:endParaRPr lang="nl-NL" sz="5600" dirty="0">
              <a:solidFill>
                <a:srgbClr val="FFFFFF"/>
              </a:solidFill>
            </a:endParaRPr>
          </a:p>
        </p:txBody>
      </p:sp>
      <p:sp>
        <p:nvSpPr>
          <p:cNvPr id="3" name="Ondertitel 2">
            <a:extLst>
              <a:ext uri="{FF2B5EF4-FFF2-40B4-BE49-F238E27FC236}">
                <a16:creationId xmlns:a16="http://schemas.microsoft.com/office/drawing/2014/main" id="{2DBC3F6F-0D86-4E3B-B8E4-8530F01D3A36}"/>
              </a:ext>
            </a:extLst>
          </p:cNvPr>
          <p:cNvSpPr>
            <a:spLocks noGrp="1"/>
          </p:cNvSpPr>
          <p:nvPr>
            <p:ph type="subTitle" idx="1"/>
          </p:nvPr>
        </p:nvSpPr>
        <p:spPr>
          <a:xfrm>
            <a:off x="838199" y="5399832"/>
            <a:ext cx="6557212" cy="872629"/>
          </a:xfrm>
        </p:spPr>
        <p:txBody>
          <a:bodyPr>
            <a:normAutofit fontScale="25000" lnSpcReduction="20000"/>
          </a:bodyPr>
          <a:lstStyle/>
          <a:p>
            <a:pPr algn="l"/>
            <a:endParaRPr lang="nl-NL" sz="700" dirty="0">
              <a:solidFill>
                <a:srgbClr val="FFFFFF"/>
              </a:solidFill>
            </a:endParaRPr>
          </a:p>
          <a:p>
            <a:pPr algn="l"/>
            <a:endParaRPr lang="nl-NL" sz="700" dirty="0">
              <a:solidFill>
                <a:srgbClr val="FFFFFF"/>
              </a:solidFill>
            </a:endParaRPr>
          </a:p>
          <a:p>
            <a:pPr algn="l"/>
            <a:r>
              <a:rPr lang="nl-NL" sz="11200" dirty="0">
                <a:solidFill>
                  <a:srgbClr val="FFFFFF"/>
                </a:solidFill>
              </a:rPr>
              <a:t>Maud van der Lee     </a:t>
            </a:r>
          </a:p>
          <a:p>
            <a:pPr algn="l"/>
            <a:r>
              <a:rPr lang="nl-NL" sz="11200" dirty="0">
                <a:solidFill>
                  <a:srgbClr val="FFFFFF"/>
                </a:solidFill>
              </a:rPr>
              <a:t>11 oktober 2022</a:t>
            </a:r>
          </a:p>
        </p:txBody>
      </p:sp>
      <p:cxnSp>
        <p:nvCxnSpPr>
          <p:cNvPr id="48" name="Straight Connector 34">
            <a:extLst>
              <a:ext uri="{FF2B5EF4-FFF2-40B4-BE49-F238E27FC236}">
                <a16:creationId xmlns:a16="http://schemas.microsoft.com/office/drawing/2014/main" id="{B44245A4-2E90-4CC3-80EB-0F26D03B9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1823" y="5207570"/>
            <a:ext cx="514416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009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Borgen goede huisvesting door:</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1977140143"/>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57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398206" y="640823"/>
            <a:ext cx="3943488" cy="5583148"/>
          </a:xfrm>
        </p:spPr>
        <p:txBody>
          <a:bodyPr anchor="ctr">
            <a:normAutofit fontScale="90000"/>
          </a:bodyPr>
          <a:lstStyle/>
          <a:p>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Voorwaarden en criteria nieuwe huisvesting</a:t>
            </a: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sz="5400" dirty="0"/>
            </a:br>
            <a:endParaRPr lang="nl-NL" sz="22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46565973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55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Uitvraag voor 1500 arbeidsmigranten </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1946955224"/>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07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Schansdijk 2</a:t>
            </a:r>
            <a:r>
              <a:rPr lang="nl-NL" baseline="30000" dirty="0">
                <a:latin typeface="Aharoni" panose="02010803020104030203" pitchFamily="2" charset="-79"/>
                <a:cs typeface="Aharoni" panose="02010803020104030203" pitchFamily="2" charset="-79"/>
              </a:rPr>
              <a:t>de</a:t>
            </a:r>
            <a:r>
              <a:rPr lang="nl-NL" dirty="0">
                <a:latin typeface="Aharoni" panose="02010803020104030203" pitchFamily="2" charset="-79"/>
                <a:cs typeface="Aharoni" panose="02010803020104030203" pitchFamily="2" charset="-79"/>
              </a:rPr>
              <a:t> fase </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2878164474"/>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77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328004" y="640823"/>
            <a:ext cx="4155506" cy="5583148"/>
          </a:xfrm>
        </p:spPr>
        <p:txBody>
          <a:bodyPr anchor="ctr">
            <a:normAutofit fontScale="90000"/>
          </a:bodyPr>
          <a:lstStyle/>
          <a:p>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r>
              <a:rPr lang="nl-NL" sz="4000" dirty="0">
                <a:solidFill>
                  <a:prstClr val="black"/>
                </a:solidFill>
                <a:latin typeface="Aharoni" panose="02010803020104030203" pitchFamily="2" charset="-79"/>
                <a:cs typeface="Aharoni" panose="02010803020104030203" pitchFamily="2" charset="-79"/>
              </a:rPr>
              <a:t>Vervolgstap huisvesting:</a:t>
            </a: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r>
              <a:rPr lang="nl-NL" sz="4000" dirty="0">
                <a:solidFill>
                  <a:prstClr val="black"/>
                </a:solidFill>
                <a:latin typeface="Aharoni" panose="02010803020104030203" pitchFamily="2" charset="-79"/>
                <a:cs typeface="Aharoni" panose="02010803020104030203" pitchFamily="2" charset="-79"/>
              </a:rPr>
              <a:t>Handhaven</a:t>
            </a: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r>
              <a:rPr lang="nl-NL" sz="1800" u="sng" dirty="0">
                <a:solidFill>
                  <a:srgbClr val="0000FF"/>
                </a:solidFill>
                <a:latin typeface="Calibri" panose="020F0502020204030204" pitchFamily="34" charset="0"/>
                <a:ea typeface="Calibri" panose="020F0502020204030204" pitchFamily="34" charset="0"/>
              </a:rPr>
              <a:t>‘</a:t>
            </a:r>
            <a:br>
              <a:rPr lang="nl-NL" sz="1800" dirty="0">
                <a:effectLst/>
                <a:latin typeface="Calibri" panose="020F0502020204030204" pitchFamily="34" charset="0"/>
                <a:ea typeface="Calibri" panose="020F0502020204030204" pitchFamily="34" charset="0"/>
              </a:rPr>
            </a:br>
            <a:endParaRPr lang="nl-NL" sz="54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1548499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82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398205" y="685800"/>
            <a:ext cx="6788979" cy="723900"/>
          </a:xfrm>
        </p:spPr>
        <p:txBody>
          <a:bodyPr anchor="ctr">
            <a:normAutofit fontScale="90000"/>
          </a:bodyPr>
          <a:lstStyle/>
          <a:p>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r>
              <a:rPr lang="nl-NL" dirty="0">
                <a:solidFill>
                  <a:prstClr val="black"/>
                </a:solidFill>
                <a:latin typeface="Aharoni" panose="02010803020104030203" pitchFamily="2" charset="-79"/>
                <a:cs typeface="Aharoni" panose="02010803020104030203" pitchFamily="2" charset="-79"/>
              </a:rPr>
              <a:t> </a:t>
            </a: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Spreekuur voor arbeidsmigranten</a:t>
            </a: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 </a:t>
            </a:r>
            <a:br>
              <a:rPr lang="nl-NL" dirty="0">
                <a:latin typeface="Aharoni" panose="02010803020104030203" pitchFamily="2" charset="-79"/>
                <a:cs typeface="Aharoni" panose="02010803020104030203" pitchFamily="2" charset="-79"/>
              </a:rPr>
            </a:br>
            <a:br>
              <a:rPr lang="nl-NL" sz="5400" dirty="0"/>
            </a:br>
            <a:endParaRPr lang="nl-NL" sz="22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3056404620"/>
              </p:ext>
            </p:extLst>
          </p:nvPr>
        </p:nvGraphicFramePr>
        <p:xfrm>
          <a:off x="542925" y="1409699"/>
          <a:ext cx="6644259" cy="476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841C4394-25E3-437F-A52E-BE5A5C992D7C}"/>
              </a:ext>
            </a:extLst>
          </p:cNvPr>
          <p:cNvPicPr>
            <a:picLocks noChangeAspect="1"/>
          </p:cNvPicPr>
          <p:nvPr/>
        </p:nvPicPr>
        <p:blipFill>
          <a:blip r:embed="rId7"/>
          <a:stretch>
            <a:fillRect/>
          </a:stretch>
        </p:blipFill>
        <p:spPr>
          <a:xfrm>
            <a:off x="7315040" y="0"/>
            <a:ext cx="4876960" cy="6858000"/>
          </a:xfrm>
          <a:prstGeom prst="rect">
            <a:avLst/>
          </a:prstGeom>
        </p:spPr>
      </p:pic>
    </p:spTree>
    <p:extLst>
      <p:ext uri="{BB962C8B-B14F-4D97-AF65-F5344CB8AC3E}">
        <p14:creationId xmlns:p14="http://schemas.microsoft.com/office/powerpoint/2010/main" val="123177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3ABECB9-12B5-4B9C-AF77-FE874B0665C2}"/>
              </a:ext>
            </a:extLst>
          </p:cNvPr>
          <p:cNvPicPr>
            <a:picLocks noChangeAspect="1"/>
          </p:cNvPicPr>
          <p:nvPr/>
        </p:nvPicPr>
        <p:blipFill>
          <a:blip r:embed="rId3"/>
          <a:stretch>
            <a:fillRect/>
          </a:stretch>
        </p:blipFill>
        <p:spPr>
          <a:xfrm>
            <a:off x="895927" y="0"/>
            <a:ext cx="4905775" cy="6858000"/>
          </a:xfrm>
          <a:prstGeom prst="rect">
            <a:avLst/>
          </a:prstGeom>
        </p:spPr>
      </p:pic>
      <p:pic>
        <p:nvPicPr>
          <p:cNvPr id="5" name="Afbeelding 4">
            <a:extLst>
              <a:ext uri="{FF2B5EF4-FFF2-40B4-BE49-F238E27FC236}">
                <a16:creationId xmlns:a16="http://schemas.microsoft.com/office/drawing/2014/main" id="{883D996D-BA12-4041-91B5-DD8F3F51C909}"/>
              </a:ext>
            </a:extLst>
          </p:cNvPr>
          <p:cNvPicPr>
            <a:picLocks noChangeAspect="1"/>
          </p:cNvPicPr>
          <p:nvPr/>
        </p:nvPicPr>
        <p:blipFill>
          <a:blip r:embed="rId4"/>
          <a:stretch>
            <a:fillRect/>
          </a:stretch>
        </p:blipFill>
        <p:spPr>
          <a:xfrm>
            <a:off x="6485879" y="0"/>
            <a:ext cx="4891368" cy="6858000"/>
          </a:xfrm>
          <a:prstGeom prst="rect">
            <a:avLst/>
          </a:prstGeom>
        </p:spPr>
      </p:pic>
    </p:spTree>
    <p:extLst>
      <p:ext uri="{BB962C8B-B14F-4D97-AF65-F5344CB8AC3E}">
        <p14:creationId xmlns:p14="http://schemas.microsoft.com/office/powerpoint/2010/main" val="221784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885723" y="640822"/>
            <a:ext cx="3418659" cy="5583148"/>
          </a:xfrm>
        </p:spPr>
        <p:txBody>
          <a:bodyPr anchor="ctr">
            <a:normAutofit/>
          </a:bodyPr>
          <a:lstStyle/>
          <a:p>
            <a:r>
              <a:rPr lang="nl-NL" dirty="0">
                <a:latin typeface="Aharoni" panose="02010803020104030203" pitchFamily="2" charset="-79"/>
                <a:cs typeface="Aharoni" panose="02010803020104030203" pitchFamily="2" charset="-79"/>
              </a:rPr>
              <a:t>Bedankt voor uw aandacht!</a:t>
            </a:r>
            <a:br>
              <a:rPr lang="nl-NL" sz="5400" dirty="0"/>
            </a:br>
            <a:endParaRPr lang="nl-NL" sz="54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83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92F7856-22F6-4BA8-999A-9952FC0990D3}"/>
              </a:ext>
            </a:extLst>
          </p:cNvPr>
          <p:cNvSpPr/>
          <p:nvPr/>
        </p:nvSpPr>
        <p:spPr>
          <a:xfrm>
            <a:off x="4725148" y="5067521"/>
            <a:ext cx="7042484" cy="954107"/>
          </a:xfrm>
          <a:prstGeom prst="rect">
            <a:avLst/>
          </a:prstGeom>
        </p:spPr>
        <p:txBody>
          <a:bodyPr wrap="square">
            <a:spAutoFit/>
          </a:bodyPr>
          <a:lstStyle/>
          <a:p>
            <a:r>
              <a:rPr lang="nl-NL" sz="2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Filmpje Provincie arbeidsmigratie </a:t>
            </a:r>
            <a:r>
              <a:rPr lang="nl-NL" sz="28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(2 minuten) </a:t>
            </a:r>
            <a:endParaRPr lang="nl-NL" sz="2800" dirty="0">
              <a:latin typeface="Verdana" panose="020B0604030504040204" pitchFamily="34" charset="0"/>
              <a:ea typeface="Times New Roman" panose="02020603050405020304" pitchFamily="18" charset="0"/>
              <a:cs typeface="Times New Roman" panose="02020603050405020304" pitchFamily="18" charset="0"/>
            </a:endParaRPr>
          </a:p>
          <a:p>
            <a:r>
              <a:rPr lang="nl-NL" sz="2800" u="sng" dirty="0">
                <a:solidFill>
                  <a:srgbClr val="0000FF"/>
                </a:solidFill>
                <a:latin typeface="Calibri" panose="020F0502020204030204" pitchFamily="34" charset="0"/>
                <a:ea typeface="Cambria" panose="02040503050406030204" pitchFamily="18" charset="0"/>
                <a:cs typeface="Arial" panose="020B0604020202020204" pitchFamily="34" charset="0"/>
                <a:hlinkClick r:id="rId2"/>
              </a:rPr>
              <a:t>https://youtu.be/7frdcW5slWk</a:t>
            </a:r>
            <a:endParaRPr lang="nl-NL" sz="2800" dirty="0">
              <a:effectLst/>
              <a:latin typeface="Calibri" panose="020F0502020204030204" pitchFamily="34" charset="0"/>
              <a:ea typeface="Cambria" panose="02040503050406030204" pitchFamily="18" charset="0"/>
              <a:cs typeface="Arial" panose="020B0604020202020204" pitchFamily="34" charset="0"/>
            </a:endParaRPr>
          </a:p>
        </p:txBody>
      </p:sp>
      <p:sp>
        <p:nvSpPr>
          <p:cNvPr id="3" name="Rechthoek 2">
            <a:extLst>
              <a:ext uri="{FF2B5EF4-FFF2-40B4-BE49-F238E27FC236}">
                <a16:creationId xmlns:a16="http://schemas.microsoft.com/office/drawing/2014/main" id="{CF11649C-8375-4FC5-8AB9-BCD8A4613D2B}"/>
              </a:ext>
            </a:extLst>
          </p:cNvPr>
          <p:cNvSpPr/>
          <p:nvPr/>
        </p:nvSpPr>
        <p:spPr>
          <a:xfrm>
            <a:off x="3048000" y="931585"/>
            <a:ext cx="6096000" cy="369332"/>
          </a:xfrm>
          <a:prstGeom prst="rect">
            <a:avLst/>
          </a:prstGeom>
        </p:spPr>
        <p:txBody>
          <a:bodyPr>
            <a:spAutoFit/>
          </a:bodyPr>
          <a:lstStyle/>
          <a:p>
            <a:endParaRPr lang="nl-NL" dirty="0"/>
          </a:p>
        </p:txBody>
      </p:sp>
      <p:sp>
        <p:nvSpPr>
          <p:cNvPr id="4" name="Rechthoek 3">
            <a:extLst>
              <a:ext uri="{FF2B5EF4-FFF2-40B4-BE49-F238E27FC236}">
                <a16:creationId xmlns:a16="http://schemas.microsoft.com/office/drawing/2014/main" id="{00D2CA10-6A2C-4409-B7AB-2F7B3539E867}"/>
              </a:ext>
            </a:extLst>
          </p:cNvPr>
          <p:cNvSpPr/>
          <p:nvPr/>
        </p:nvSpPr>
        <p:spPr>
          <a:xfrm>
            <a:off x="4725148" y="2319326"/>
            <a:ext cx="6020815" cy="1231106"/>
          </a:xfrm>
          <a:prstGeom prst="rect">
            <a:avLst/>
          </a:prstGeom>
        </p:spPr>
        <p:txBody>
          <a:bodyPr wrap="none">
            <a:spAutoFit/>
          </a:bodyPr>
          <a:lstStyle/>
          <a:p>
            <a:r>
              <a:rPr lang="nl-NL" sz="2800" dirty="0"/>
              <a:t>Animatie Arbeidsmigranten in Moerdijk </a:t>
            </a:r>
          </a:p>
          <a:p>
            <a:r>
              <a:rPr lang="nl-NL" sz="2800" dirty="0">
                <a:hlinkClick r:id="rId3"/>
              </a:rPr>
              <a:t>https://youtu.be/hUnae6g8jA8</a:t>
            </a:r>
            <a:endParaRPr lang="nl-NL" sz="2800" dirty="0"/>
          </a:p>
          <a:p>
            <a:endParaRPr lang="nl-NL" dirty="0"/>
          </a:p>
        </p:txBody>
      </p:sp>
      <p:pic>
        <p:nvPicPr>
          <p:cNvPr id="5" name="Afbeelding 4">
            <a:extLst>
              <a:ext uri="{FF2B5EF4-FFF2-40B4-BE49-F238E27FC236}">
                <a16:creationId xmlns:a16="http://schemas.microsoft.com/office/drawing/2014/main" id="{67A10D5D-531D-4A1E-AA6F-F7EE21470422}"/>
              </a:ext>
            </a:extLst>
          </p:cNvPr>
          <p:cNvPicPr>
            <a:picLocks noChangeAspect="1"/>
          </p:cNvPicPr>
          <p:nvPr/>
        </p:nvPicPr>
        <p:blipFill>
          <a:blip r:embed="rId4"/>
          <a:stretch>
            <a:fillRect/>
          </a:stretch>
        </p:blipFill>
        <p:spPr>
          <a:xfrm>
            <a:off x="766762" y="1049756"/>
            <a:ext cx="3689684" cy="2261073"/>
          </a:xfrm>
          <a:prstGeom prst="rect">
            <a:avLst/>
          </a:prstGeom>
        </p:spPr>
      </p:pic>
      <p:pic>
        <p:nvPicPr>
          <p:cNvPr id="6" name="Afbeelding 5">
            <a:extLst>
              <a:ext uri="{FF2B5EF4-FFF2-40B4-BE49-F238E27FC236}">
                <a16:creationId xmlns:a16="http://schemas.microsoft.com/office/drawing/2014/main" id="{DD0EF807-CB6F-4872-88EF-A7B8C3CA71F5}"/>
              </a:ext>
            </a:extLst>
          </p:cNvPr>
          <p:cNvPicPr>
            <a:picLocks noChangeAspect="1"/>
          </p:cNvPicPr>
          <p:nvPr/>
        </p:nvPicPr>
        <p:blipFill>
          <a:blip r:embed="rId5"/>
          <a:stretch>
            <a:fillRect/>
          </a:stretch>
        </p:blipFill>
        <p:spPr>
          <a:xfrm>
            <a:off x="766762" y="3923121"/>
            <a:ext cx="3689684" cy="2098507"/>
          </a:xfrm>
          <a:prstGeom prst="rect">
            <a:avLst/>
          </a:prstGeom>
        </p:spPr>
      </p:pic>
    </p:spTree>
    <p:extLst>
      <p:ext uri="{BB962C8B-B14F-4D97-AF65-F5344CB8AC3E}">
        <p14:creationId xmlns:p14="http://schemas.microsoft.com/office/powerpoint/2010/main" val="410165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885723" y="640822"/>
            <a:ext cx="3418659" cy="5583148"/>
          </a:xfrm>
        </p:spPr>
        <p:txBody>
          <a:bodyPr anchor="ctr">
            <a:normAutofit/>
          </a:bodyPr>
          <a:lstStyle/>
          <a:p>
            <a:r>
              <a:rPr lang="nl-NL" dirty="0">
                <a:latin typeface="Aharoni" pitchFamily="2" charset="-79"/>
                <a:cs typeface="Aharoni" pitchFamily="2" charset="-79"/>
              </a:rPr>
              <a:t>Definitie </a:t>
            </a:r>
            <a:r>
              <a:rPr lang="nl-NL" dirty="0" err="1">
                <a:latin typeface="Aharoni" pitchFamily="2" charset="-79"/>
                <a:cs typeface="Aharoni" pitchFamily="2" charset="-79"/>
              </a:rPr>
              <a:t>Arbeids-migranten</a:t>
            </a:r>
            <a:br>
              <a:rPr lang="nl-NL" dirty="0">
                <a:latin typeface="Aharoni" pitchFamily="2" charset="-79"/>
                <a:cs typeface="Aharoni" pitchFamily="2" charset="-79"/>
              </a:rPr>
            </a:br>
            <a:br>
              <a:rPr lang="nl-NL" dirty="0">
                <a:latin typeface="Aharoni" pitchFamily="2" charset="-79"/>
                <a:cs typeface="Aharoni" pitchFamily="2" charset="-79"/>
              </a:rPr>
            </a:br>
            <a:br>
              <a:rPr lang="nl-NL" dirty="0">
                <a:latin typeface="Aharoni" pitchFamily="2" charset="-79"/>
                <a:cs typeface="Aharoni" pitchFamily="2" charset="-79"/>
              </a:rPr>
            </a:br>
            <a:r>
              <a:rPr lang="nl-NL" sz="2000" dirty="0"/>
              <a:t>Definitie PON – provincie Noord-Brabant  “Arbeidsmigratie in cijfers januari 2020”</a:t>
            </a:r>
            <a:endParaRPr lang="nl-NL" sz="54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13579786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81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Aharoni" pitchFamily="2" charset="-79"/>
                <a:cs typeface="Aharoni" pitchFamily="2" charset="-79"/>
              </a:rPr>
              <a:t>Arbeidsmigranten in Moerdijk</a:t>
            </a:r>
          </a:p>
        </p:txBody>
      </p:sp>
      <p:sp>
        <p:nvSpPr>
          <p:cNvPr id="16" name="Rechthoek 15"/>
          <p:cNvSpPr/>
          <p:nvPr/>
        </p:nvSpPr>
        <p:spPr>
          <a:xfrm>
            <a:off x="1196865" y="5959294"/>
            <a:ext cx="8424936" cy="430887"/>
          </a:xfrm>
          <a:prstGeom prst="rect">
            <a:avLst/>
          </a:prstGeom>
        </p:spPr>
        <p:txBody>
          <a:bodyPr wrap="square">
            <a:spAutoFit/>
          </a:bodyPr>
          <a:lstStyle/>
          <a:p>
            <a:pPr fontAlgn="b">
              <a:defRPr/>
            </a:pPr>
            <a:r>
              <a:rPr lang="nl-NL" sz="1100" dirty="0">
                <a:solidFill>
                  <a:srgbClr val="000000"/>
                </a:solidFill>
                <a:latin typeface="Arial"/>
              </a:rPr>
              <a:t>Bron: </a:t>
            </a:r>
            <a:r>
              <a:rPr lang="nl-NL" sz="1100" dirty="0"/>
              <a:t>Definitie PON – provincie Noord-Brabant  “Arbeidsmigratie in cijfers januari 2020”</a:t>
            </a:r>
          </a:p>
          <a:p>
            <a:pPr fontAlgn="b">
              <a:defRPr/>
            </a:pPr>
            <a:r>
              <a:rPr lang="nl-NL" sz="1100" dirty="0"/>
              <a:t>De rode cijfers zijn cijfers waar we afwijken van het gemiddelde in de provincie.</a:t>
            </a:r>
          </a:p>
        </p:txBody>
      </p:sp>
      <p:pic>
        <p:nvPicPr>
          <p:cNvPr id="6" name="Tijdelijke aanduiding voor inhoud 5">
            <a:extLst>
              <a:ext uri="{FF2B5EF4-FFF2-40B4-BE49-F238E27FC236}">
                <a16:creationId xmlns:a16="http://schemas.microsoft.com/office/drawing/2014/main" id="{B6043C39-6260-469A-B8DC-9E161ED72069}"/>
              </a:ext>
            </a:extLst>
          </p:cNvPr>
          <p:cNvPicPr>
            <a:picLocks noGrp="1" noChangeAspect="1"/>
          </p:cNvPicPr>
          <p:nvPr>
            <p:ph idx="1"/>
          </p:nvPr>
        </p:nvPicPr>
        <p:blipFill>
          <a:blip r:embed="rId2"/>
          <a:stretch>
            <a:fillRect/>
          </a:stretch>
        </p:blipFill>
        <p:spPr>
          <a:xfrm>
            <a:off x="419159" y="2258568"/>
            <a:ext cx="11282357" cy="3263651"/>
          </a:xfrm>
        </p:spPr>
      </p:pic>
    </p:spTree>
    <p:extLst>
      <p:ext uri="{BB962C8B-B14F-4D97-AF65-F5344CB8AC3E}">
        <p14:creationId xmlns:p14="http://schemas.microsoft.com/office/powerpoint/2010/main" val="197253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635000" y="640823"/>
            <a:ext cx="3542102" cy="5583148"/>
          </a:xfrm>
        </p:spPr>
        <p:txBody>
          <a:bodyPr anchor="ctr">
            <a:normAutofit/>
          </a:bodyPr>
          <a:lstStyle/>
          <a:p>
            <a:r>
              <a:rPr lang="nl-NL" dirty="0">
                <a:latin typeface="Aharoni" panose="02010803020104030203" pitchFamily="2" charset="-79"/>
                <a:cs typeface="Aharoni" panose="02010803020104030203" pitchFamily="2" charset="-79"/>
              </a:rPr>
              <a:t>Integrale</a:t>
            </a: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aanpak </a:t>
            </a:r>
            <a:br>
              <a:rPr lang="nl-NL" dirty="0">
                <a:latin typeface="Aharoni" panose="02010803020104030203" pitchFamily="2" charset="-79"/>
                <a:cs typeface="Aharoni" panose="02010803020104030203" pitchFamily="2" charset="-79"/>
              </a:rPr>
            </a:br>
            <a:r>
              <a:rPr lang="nl-NL" dirty="0" err="1">
                <a:latin typeface="Aharoni" panose="02010803020104030203" pitchFamily="2" charset="-79"/>
                <a:cs typeface="Aharoni" panose="02010803020104030203" pitchFamily="2" charset="-79"/>
              </a:rPr>
              <a:t>arbeids-migratie</a:t>
            </a: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Moerdijk</a:t>
            </a:r>
            <a:r>
              <a:rPr lang="nl-NL" sz="5400" dirty="0"/>
              <a:t> </a:t>
            </a:r>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05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635000" y="640823"/>
            <a:ext cx="3542102" cy="5583148"/>
          </a:xfrm>
        </p:spPr>
        <p:txBody>
          <a:bodyPr anchor="ctr">
            <a:normAutofit/>
          </a:bodyPr>
          <a:lstStyle/>
          <a:p>
            <a:r>
              <a:rPr lang="nl-NL" dirty="0">
                <a:latin typeface="Aharoni" panose="02010803020104030203" pitchFamily="2" charset="-79"/>
                <a:cs typeface="Aharoni" panose="02010803020104030203" pitchFamily="2" charset="-79"/>
              </a:rPr>
              <a:t>Afstemming</a:t>
            </a:r>
            <a:r>
              <a:rPr lang="nl-NL" sz="5400" dirty="0"/>
              <a:t> </a:t>
            </a:r>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49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752A18E-DBBB-48E0-AA66-B8E6B9FDD6C1}"/>
              </a:ext>
            </a:extLst>
          </p:cNvPr>
          <p:cNvSpPr>
            <a:spLocks noGrp="1"/>
          </p:cNvSpPr>
          <p:nvPr>
            <p:ph type="title"/>
          </p:nvPr>
        </p:nvSpPr>
        <p:spPr>
          <a:xfrm>
            <a:off x="609600" y="274638"/>
            <a:ext cx="10972800" cy="1143000"/>
          </a:xfrm>
        </p:spPr>
        <p:txBody>
          <a:bodyPr>
            <a:normAutofit fontScale="90000"/>
          </a:bodyPr>
          <a:lstStyle/>
          <a:p>
            <a:r>
              <a:rPr lang="en-US" dirty="0" err="1">
                <a:latin typeface="Aharoni" panose="02010803020104030203" pitchFamily="2" charset="-79"/>
                <a:cs typeface="Aharoni" panose="02010803020104030203" pitchFamily="2" charset="-79"/>
              </a:rPr>
              <a:t>Ontwikkeling</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bevolking</a:t>
            </a:r>
            <a:r>
              <a:rPr lang="en-US" dirty="0">
                <a:latin typeface="Aharoni" panose="02010803020104030203" pitchFamily="2" charset="-79"/>
                <a:cs typeface="Aharoni" panose="02010803020104030203" pitchFamily="2" charset="-79"/>
              </a:rPr>
              <a:t> Moerdijk 2020-2040</a:t>
            </a:r>
          </a:p>
        </p:txBody>
      </p:sp>
      <p:graphicFrame>
        <p:nvGraphicFramePr>
          <p:cNvPr id="6" name="Grafiek 5">
            <a:extLst>
              <a:ext uri="{FF2B5EF4-FFF2-40B4-BE49-F238E27FC236}">
                <a16:creationId xmlns:a16="http://schemas.microsoft.com/office/drawing/2014/main" id="{D4872411-66AC-4DF8-8674-CF1380468C3D}"/>
              </a:ext>
            </a:extLst>
          </p:cNvPr>
          <p:cNvGraphicFramePr>
            <a:graphicFrameLocks/>
          </p:cNvGraphicFramePr>
          <p:nvPr/>
        </p:nvGraphicFramePr>
        <p:xfrm>
          <a:off x="609600" y="1600201"/>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877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Arbeidsmigranten:</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1201691889"/>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74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Ons doel: arbeidsmigranten binden </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945043972"/>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74491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4671</TotalTime>
  <Words>859</Words>
  <Application>Microsoft Office PowerPoint</Application>
  <PresentationFormat>Breedbeeld</PresentationFormat>
  <Paragraphs>101</Paragraphs>
  <Slides>17</Slides>
  <Notes>8</Notes>
  <HiddenSlides>2</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Aharoni</vt:lpstr>
      <vt:lpstr>Arial</vt:lpstr>
      <vt:lpstr>Calibri</vt:lpstr>
      <vt:lpstr>Calibri Light</vt:lpstr>
      <vt:lpstr>Verdana</vt:lpstr>
      <vt:lpstr>Kantoorthema</vt:lpstr>
      <vt:lpstr>1_Kantoorthema</vt:lpstr>
      <vt:lpstr>         Dorpstafel Fijnaart arbeidsmigranten </vt:lpstr>
      <vt:lpstr>PowerPoint-presentatie</vt:lpstr>
      <vt:lpstr>Definitie Arbeids-migranten   Definitie PON – provincie Noord-Brabant  “Arbeidsmigratie in cijfers januari 2020”</vt:lpstr>
      <vt:lpstr>Arbeidsmigranten in Moerdijk</vt:lpstr>
      <vt:lpstr>Integrale aanpak  arbeids-migratie Moerdijk </vt:lpstr>
      <vt:lpstr>Afstemming </vt:lpstr>
      <vt:lpstr>Ontwikkeling bevolking Moerdijk 2020-2040</vt:lpstr>
      <vt:lpstr>Arbeidsmigranten:</vt:lpstr>
      <vt:lpstr>Ons doel: arbeidsmigranten binden </vt:lpstr>
      <vt:lpstr>Borgen goede huisvesting door:</vt:lpstr>
      <vt:lpstr>   Voorwaarden en criteria nieuwe huisvesting    </vt:lpstr>
      <vt:lpstr>Uitvraag voor 1500 arbeidsmigranten </vt:lpstr>
      <vt:lpstr>Schansdijk 2de fase </vt:lpstr>
      <vt:lpstr>   Vervolgstap huisvesting:  Handhaven    ‘ </vt:lpstr>
      <vt:lpstr>      Spreekuur voor arbeidsmigranten     </vt:lpstr>
      <vt:lpstr>PowerPoint-presentatie</vt:lpstr>
      <vt:lpstr>Bedankt voor uw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Themabijeenkomst M&amp;M arbeidsmigranten</dc:title>
  <dc:creator>Lee van der, Maud</dc:creator>
  <cp:lastModifiedBy>Leijdens, Jeroen</cp:lastModifiedBy>
  <cp:revision>187</cp:revision>
  <dcterms:created xsi:type="dcterms:W3CDTF">2021-03-03T21:49:16Z</dcterms:created>
  <dcterms:modified xsi:type="dcterms:W3CDTF">2022-10-13T06:52:31Z</dcterms:modified>
</cp:coreProperties>
</file>