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38F7D-9074-474E-9E15-CA2BDC9F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B4F4F0-804C-47E1-8217-7A51035C5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0FFCB9-467D-4B0B-9CD5-7D434BDD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CF08AE-D5DC-4624-B8E8-B409C32E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EA0894-2424-48B1-9DAB-19E33AF7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57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1A68C-4FD3-4267-A110-29AC28D0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A48C05-B7B1-4544-AEED-36CB6812B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EB73DA-C234-4D7D-8C7D-80AE7C1A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4057F4-0689-4584-A5E3-8CBE9C49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53769F-83F8-4190-8316-DFBAC226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95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3B21105-771C-42C7-B96D-FFF239069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F29E92-74D1-4010-80B4-17B654354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EA5A76-CBA9-4A0D-99A8-0F22BB9E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8DD30D-9178-4869-92B2-496E081E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8DBF92-E44E-4E4D-9EC3-EE0954E6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87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C937D-DF23-4A83-913A-9B6D3D9B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3D5EE-DF38-462B-B21E-5317CE20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73DA67-D103-4106-AFD7-9452C7EB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F651E1-3640-44FD-8C9A-41D9E7BC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2C25ED-8379-4904-8E61-2B4C4D67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34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14800-ACC0-4BAD-B193-6CA3B7DE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259527-D4FB-4041-B402-01CE8A50E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F287B4-D1B9-4551-8E31-D1A568FB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665E55-C99A-4D8D-B2DB-0DDF2599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F31B82-D309-4DAB-BFEC-38FDA993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20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E5DF1-C84A-464B-8EC4-51716033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960E00-AB2C-4362-8F29-17CECF239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DF87CB-BBEC-4572-93E5-AF6AE4545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09892E-8405-44B5-951F-204B1C65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21A84F-D988-47B9-A730-79474A30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E393BB-CFEE-4F2F-80BF-835C972A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55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03E70-F7A9-4320-B42B-80828610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7CE3D9-2B3B-4DE8-8F92-12DCE8788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5D4629-7357-40DA-A5D2-C76FD8D40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4110AE-F671-4C4D-8480-74E568E4D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9AE9CB-FB95-4A6E-BEE2-D18F0AE2E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FBD05A8-C370-4EAF-BFEE-FA6C2279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B42BF4-4433-4EAD-8773-7476D6F8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E24E00-BBB1-48B1-8C57-658B93FE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28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BBDB6-FB34-4C9C-A748-F10A0C2A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D93E608-E7EB-4483-B406-961381CA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64BD75-0523-45CA-B705-1681A34E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290DDA-B719-4037-A298-605F7211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27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8E0D9AA-B101-4799-848F-A39679F5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5FC1C13-11A0-4FCC-AC43-59F4810F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2D9902-5292-4DDB-A050-F6A7DF9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35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7B1DB-A232-4EDB-9A9C-A634FF9A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D471F4-060E-4562-B4A0-C59886FE6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0C0394-659E-49AF-880D-85D4F0BEE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5B3857-3C2A-455C-A009-85A5692C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9EBD7A-C9EB-4A86-9BD9-65FC6A9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201577-F3C4-4BBD-8029-E94D5AE4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41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E84A3-B711-4071-B3A2-A4942C43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C07320-5EF0-49A7-8706-E8129E829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250B32-77C2-45CB-9BEF-F0886D0C4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40E47F-611F-4AB1-9FC9-B5AFC980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A32845-11E2-421E-B94A-5F58B7FF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C8237D-2586-4493-95EA-4F49FE81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33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1D49D7-0E66-4734-A032-FC3B8823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F92F8A-4C71-48D3-9A00-95EB069D3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08702-1713-4881-931C-AFC075AD9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9099-D101-4687-BF93-14C59E1690C2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A7043B-3D74-4BD9-B0BF-46D388E38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BA6260-195C-4A40-9FC6-4943BC562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C0E0-17AF-4760-BCE2-279BD9ABD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03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1AD6FD01-05D3-4EAA-B452-96DC3EFB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200150"/>
            <a:ext cx="11449050" cy="4457700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0D495A09-A007-47BC-8D55-7742D4C750B3}"/>
              </a:ext>
            </a:extLst>
          </p:cNvPr>
          <p:cNvSpPr/>
          <p:nvPr/>
        </p:nvSpPr>
        <p:spPr>
          <a:xfrm>
            <a:off x="5204752" y="4400649"/>
            <a:ext cx="753979" cy="72654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07BB5916-4488-401D-8502-19F53D48B286}"/>
              </a:ext>
            </a:extLst>
          </p:cNvPr>
          <p:cNvSpPr/>
          <p:nvPr/>
        </p:nvSpPr>
        <p:spPr>
          <a:xfrm>
            <a:off x="8100352" y="1685862"/>
            <a:ext cx="753979" cy="72654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0C5239A-9F21-4FA2-9304-CA07D43CEB63}"/>
              </a:ext>
            </a:extLst>
          </p:cNvPr>
          <p:cNvSpPr txBox="1"/>
          <p:nvPr/>
        </p:nvSpPr>
        <p:spPr>
          <a:xfrm>
            <a:off x="6096000" y="4579254"/>
            <a:ext cx="13869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Uitkijktoren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AE6C330-9AEB-4904-BA8D-91D13BA44F33}"/>
              </a:ext>
            </a:extLst>
          </p:cNvPr>
          <p:cNvSpPr txBox="1"/>
          <p:nvPr/>
        </p:nvSpPr>
        <p:spPr>
          <a:xfrm>
            <a:off x="8996198" y="1864467"/>
            <a:ext cx="13869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Brug</a:t>
            </a:r>
          </a:p>
        </p:txBody>
      </p:sp>
    </p:spTree>
    <p:extLst>
      <p:ext uri="{BB962C8B-B14F-4D97-AF65-F5344CB8AC3E}">
        <p14:creationId xmlns:p14="http://schemas.microsoft.com/office/powerpoint/2010/main" val="423110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B3597EF-3CF7-4577-9E73-A62B931A9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514" y="157079"/>
            <a:ext cx="6786711" cy="43026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E42CD5C-C0E0-49FD-BE5D-D6507F816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46"/>
          <a:stretch/>
        </p:blipFill>
        <p:spPr>
          <a:xfrm>
            <a:off x="5210514" y="4696082"/>
            <a:ext cx="3261658" cy="20005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65C5964-865B-4131-8B32-B2779DAD5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356" y="4705125"/>
            <a:ext cx="3154869" cy="200484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E0FABC3-7D24-4612-AA15-3B102E396F00}"/>
              </a:ext>
            </a:extLst>
          </p:cNvPr>
          <p:cNvSpPr txBox="1"/>
          <p:nvPr/>
        </p:nvSpPr>
        <p:spPr>
          <a:xfrm>
            <a:off x="0" y="0"/>
            <a:ext cx="417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Containers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BFA1721-69DA-4792-9C7B-6D48D368D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56" y="782613"/>
            <a:ext cx="3959190" cy="25356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2586D70-B0D3-4B00-8EEC-9FFB58CE2B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09"/>
          <a:stretch/>
        </p:blipFill>
        <p:spPr>
          <a:xfrm>
            <a:off x="176509" y="3539725"/>
            <a:ext cx="3994437" cy="31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C972E26-2EBA-4F1A-B1DA-4E0822B899E3}"/>
              </a:ext>
            </a:extLst>
          </p:cNvPr>
          <p:cNvSpPr txBox="1"/>
          <p:nvPr/>
        </p:nvSpPr>
        <p:spPr>
          <a:xfrm>
            <a:off x="0" y="0"/>
            <a:ext cx="417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Containers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F54DD5-8E77-4D76-A423-7CB216EE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3" y="752614"/>
            <a:ext cx="4606521" cy="28790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87E7B39-5396-4CF1-972D-2F2F3A50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63" y="4678452"/>
            <a:ext cx="3235869" cy="197164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B175510-B1D9-4D54-95FE-69B132691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706" y="4678452"/>
            <a:ext cx="3567739" cy="197164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873427B-BBA6-4C55-9CF8-3F802DCE6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263" y="752614"/>
            <a:ext cx="5016304" cy="287907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EFC984C-209D-4102-BCCE-C4F6952D0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54" y="3900144"/>
            <a:ext cx="4606521" cy="27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6B5F75A-0B04-4B9D-A5FF-63EBD237E1FB}"/>
              </a:ext>
            </a:extLst>
          </p:cNvPr>
          <p:cNvSpPr txBox="1"/>
          <p:nvPr/>
        </p:nvSpPr>
        <p:spPr>
          <a:xfrm>
            <a:off x="0" y="0"/>
            <a:ext cx="417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Columns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9477BB-53D0-4708-A9BF-015A5AD70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3" r="8256"/>
          <a:stretch/>
        </p:blipFill>
        <p:spPr>
          <a:xfrm>
            <a:off x="277462" y="769441"/>
            <a:ext cx="3664626" cy="27754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F1ED7C0-DF83-495B-85EB-235796E0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6" y="113916"/>
            <a:ext cx="6680542" cy="42014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3D40A3E-3487-4095-B908-D5625730FF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04"/>
          <a:stretch/>
        </p:blipFill>
        <p:spPr>
          <a:xfrm>
            <a:off x="246387" y="3844747"/>
            <a:ext cx="3695700" cy="277545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4E06EE8-14C7-4756-AA91-8FD9B4070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895" y="4596227"/>
            <a:ext cx="3149894" cy="202397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540A3AB-E1CA-4050-AE8A-784D70931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820" y="4591010"/>
            <a:ext cx="3273333" cy="20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C972E26-2EBA-4F1A-B1DA-4E0822B899E3}"/>
              </a:ext>
            </a:extLst>
          </p:cNvPr>
          <p:cNvSpPr txBox="1"/>
          <p:nvPr/>
        </p:nvSpPr>
        <p:spPr>
          <a:xfrm>
            <a:off x="0" y="0"/>
            <a:ext cx="417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Columns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450848-24B4-43A8-97FD-3CFD5CB95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575" y="119563"/>
            <a:ext cx="7690445" cy="464494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93F739F-8DAA-445C-95D6-E8942B97D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80" y="1860715"/>
            <a:ext cx="3811504" cy="24103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E22C2B4-03F2-4778-A460-0CCB14D77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80" y="4416982"/>
            <a:ext cx="3811504" cy="232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043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Breedbeeld</PresentationFormat>
  <Paragraphs>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Roelen, Wendy</dc:creator>
  <cp:lastModifiedBy>Roelen, Wendy</cp:lastModifiedBy>
  <cp:revision>4</cp:revision>
  <dcterms:created xsi:type="dcterms:W3CDTF">2021-09-09T13:41:33Z</dcterms:created>
  <dcterms:modified xsi:type="dcterms:W3CDTF">2021-09-09T15:21:46Z</dcterms:modified>
</cp:coreProperties>
</file>