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97" r:id="rId7"/>
    <p:sldId id="298" r:id="rId8"/>
    <p:sldId id="319" r:id="rId9"/>
    <p:sldId id="322" r:id="rId10"/>
    <p:sldId id="303" r:id="rId11"/>
    <p:sldId id="306" r:id="rId12"/>
    <p:sldId id="323" r:id="rId13"/>
    <p:sldId id="305" r:id="rId14"/>
    <p:sldId id="316" r:id="rId15"/>
    <p:sldId id="317" r:id="rId16"/>
    <p:sldId id="318" r:id="rId17"/>
    <p:sldId id="296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5D7BD54D-AB28-467B-88F9-24177DA480B0}">
          <p14:sldIdLst>
            <p14:sldId id="256"/>
            <p14:sldId id="257"/>
            <p14:sldId id="297"/>
            <p14:sldId id="298"/>
            <p14:sldId id="319"/>
            <p14:sldId id="322"/>
            <p14:sldId id="303"/>
            <p14:sldId id="306"/>
            <p14:sldId id="323"/>
            <p14:sldId id="305"/>
            <p14:sldId id="316"/>
            <p14:sldId id="317"/>
            <p14:sldId id="318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ndra Beerendonk" initials="LB" lastIdx="1" clrIdx="0">
    <p:extLst>
      <p:ext uri="{19B8F6BF-5375-455C-9EA6-DF929625EA0E}">
        <p15:presenceInfo xmlns:p15="http://schemas.microsoft.com/office/powerpoint/2012/main" userId="18b7dd3f9fa87d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8461FA-EDF0-4912-BE7E-1C3B8EB73811}" v="218" dt="2024-03-19T10:43:08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5AEC9C-A7C8-41B5-AAD4-C591CFE7655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2108B1-EEDF-48AA-9319-BFF64887FD36}">
      <dgm:prSet custT="1"/>
      <dgm:spPr/>
      <dgm:t>
        <a:bodyPr/>
        <a:lstStyle/>
        <a:p>
          <a:pPr algn="l"/>
          <a:r>
            <a:rPr lang="nl-NL" sz="1100" dirty="0">
              <a:latin typeface="Arial" panose="020B0604020202020204" pitchFamily="34" charset="0"/>
              <a:cs typeface="Arial" panose="020B0604020202020204" pitchFamily="34" charset="0"/>
            </a:rPr>
            <a:t>1. Welkom en opening	 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9C624A-24EC-4B5F-BF91-1BA7C353D8D5}" type="parTrans" cxnId="{6C1498D3-F1E0-411C-B396-F10CA68AC17C}">
      <dgm:prSet/>
      <dgm:spPr/>
      <dgm:t>
        <a:bodyPr/>
        <a:lstStyle/>
        <a:p>
          <a:pPr algn="l"/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C242E0-876A-418A-9E02-48AF2AF3F71C}" type="sibTrans" cxnId="{6C1498D3-F1E0-411C-B396-F10CA68AC17C}">
      <dgm:prSet/>
      <dgm:spPr/>
      <dgm:t>
        <a:bodyPr/>
        <a:lstStyle/>
        <a:p>
          <a:pPr algn="l"/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88FAD7-C582-4F6B-A809-16C3CBCF845C}">
      <dgm:prSet custT="1"/>
      <dgm:spPr/>
      <dgm:t>
        <a:bodyPr/>
        <a:lstStyle/>
        <a:p>
          <a:pPr algn="l"/>
          <a:r>
            <a:rPr lang="nl-NL" sz="1100" dirty="0">
              <a:latin typeface="Arial" panose="020B0604020202020204" pitchFamily="34" charset="0"/>
              <a:cs typeface="Arial" panose="020B0604020202020204" pitchFamily="34" charset="0"/>
            </a:rPr>
            <a:t>2. Vaststellen agenda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31B848-3056-4B8B-BA45-356C8659C5CF}" type="parTrans" cxnId="{EA3D85C7-89D7-4CA8-A593-2E210D6956A9}">
      <dgm:prSet/>
      <dgm:spPr/>
      <dgm:t>
        <a:bodyPr/>
        <a:lstStyle/>
        <a:p>
          <a:pPr algn="l"/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98D883-8250-4150-A6D2-EFBC8D514584}" type="sibTrans" cxnId="{EA3D85C7-89D7-4CA8-A593-2E210D6956A9}">
      <dgm:prSet/>
      <dgm:spPr/>
      <dgm:t>
        <a:bodyPr/>
        <a:lstStyle/>
        <a:p>
          <a:pPr algn="l"/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804015-DBC2-42A6-B451-29E7E9DB5709}">
      <dgm:prSet custT="1"/>
      <dgm:spPr/>
      <dgm:t>
        <a:bodyPr/>
        <a:lstStyle/>
        <a:p>
          <a:pPr algn="l"/>
          <a:r>
            <a:rPr lang="nl-NL" sz="1100" dirty="0">
              <a:latin typeface="Arial" panose="020B0604020202020204" pitchFamily="34" charset="0"/>
              <a:cs typeface="Arial" panose="020B0604020202020204" pitchFamily="34" charset="0"/>
            </a:rPr>
            <a:t>4. Mededelingen &amp; ingekomen stukken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D91CA7-5A41-4D08-85CD-6D290910B4DB}" type="parTrans" cxnId="{91CF4445-9078-4972-900C-F5BCB54C1E01}">
      <dgm:prSet/>
      <dgm:spPr/>
      <dgm:t>
        <a:bodyPr/>
        <a:lstStyle/>
        <a:p>
          <a:pPr algn="l"/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27DB05-BE38-477D-B9E8-3E8E94984B02}" type="sibTrans" cxnId="{91CF4445-9078-4972-900C-F5BCB54C1E01}">
      <dgm:prSet/>
      <dgm:spPr/>
      <dgm:t>
        <a:bodyPr/>
        <a:lstStyle/>
        <a:p>
          <a:pPr algn="l"/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CD860-60E3-427C-A163-7F9581A1CF77}">
      <dgm:prSet custT="1"/>
      <dgm:spPr/>
      <dgm:t>
        <a:bodyPr/>
        <a:lstStyle/>
        <a:p>
          <a:pPr algn="l"/>
          <a:r>
            <a:rPr lang="nl-NL" sz="1100" dirty="0">
              <a:latin typeface="Arial" panose="020B0604020202020204" pitchFamily="34" charset="0"/>
              <a:cs typeface="Arial" panose="020B0604020202020204" pitchFamily="34" charset="0"/>
            </a:rPr>
            <a:t>3. Verslag vergadering 12-12-2023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BACFA-E45C-46AB-B43A-75CA57772509}" type="parTrans" cxnId="{005BAAFF-3163-443D-B637-D2FF9056216D}">
      <dgm:prSet/>
      <dgm:spPr/>
      <dgm:t>
        <a:bodyPr/>
        <a:lstStyle/>
        <a:p>
          <a:pPr algn="l"/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45A633-79B1-45FD-9CC4-7E751F8D5ACF}" type="sibTrans" cxnId="{005BAAFF-3163-443D-B637-D2FF9056216D}">
      <dgm:prSet/>
      <dgm:spPr/>
      <dgm:t>
        <a:bodyPr/>
        <a:lstStyle/>
        <a:p>
          <a:pPr algn="l"/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7928CA-EFCD-4E9E-9DEC-139CDDC96C94}">
      <dgm:prSet custT="1"/>
      <dgm:spPr/>
      <dgm:t>
        <a:bodyPr/>
        <a:lstStyle/>
        <a:p>
          <a:pPr algn="l"/>
          <a:r>
            <a:rPr lang="nl-NL" sz="1100" dirty="0">
              <a:latin typeface="Arial" panose="020B0604020202020204" pitchFamily="34" charset="0"/>
              <a:cs typeface="Arial" panose="020B0604020202020204" pitchFamily="34" charset="0"/>
            </a:rPr>
            <a:t>6. Presentatie project Energietransitie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BBC70F-0621-4A7F-9A9A-6789D95C2EB8}" type="parTrans" cxnId="{D9C0E22B-87D0-49D4-B9F8-D102EDFBE778}">
      <dgm:prSet/>
      <dgm:spPr/>
      <dgm:t>
        <a:bodyPr/>
        <a:lstStyle/>
        <a:p>
          <a:pPr algn="l"/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621934-D8A2-447D-BBDF-2FFF1CD65AF2}" type="sibTrans" cxnId="{D9C0E22B-87D0-49D4-B9F8-D102EDFBE778}">
      <dgm:prSet/>
      <dgm:spPr/>
      <dgm:t>
        <a:bodyPr/>
        <a:lstStyle/>
        <a:p>
          <a:pPr algn="l"/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D5A01B-525A-4178-B54D-D2490953F838}">
      <dgm:prSet custT="1"/>
      <dgm:spPr/>
      <dgm:t>
        <a:bodyPr/>
        <a:lstStyle/>
        <a:p>
          <a:pPr algn="l"/>
          <a:r>
            <a:rPr lang="nl-NL" sz="1100" dirty="0">
              <a:latin typeface="Arial" panose="020B0604020202020204" pitchFamily="34" charset="0"/>
              <a:cs typeface="Arial" panose="020B0604020202020204" pitchFamily="34" charset="0"/>
            </a:rPr>
            <a:t>8. Pauze</a:t>
          </a:r>
          <a:br>
            <a:rPr lang="nl-NL" sz="11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nl-NL" sz="1100" dirty="0">
              <a:latin typeface="Arial" panose="020B0604020202020204" pitchFamily="34" charset="0"/>
              <a:cs typeface="Arial" panose="020B0604020202020204" pitchFamily="34" charset="0"/>
            </a:rPr>
            <a:t>							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24C369-4C11-43BF-91B3-F0326F52B7E3}" type="parTrans" cxnId="{EBD48D4F-FB51-4481-8CCB-1B912864367F}">
      <dgm:prSet/>
      <dgm:spPr/>
      <dgm:t>
        <a:bodyPr/>
        <a:lstStyle/>
        <a:p>
          <a:pPr algn="l"/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69248A-ABF3-4E4D-B9EC-8D86E91B9520}" type="sibTrans" cxnId="{EBD48D4F-FB51-4481-8CCB-1B912864367F}">
      <dgm:prSet/>
      <dgm:spPr/>
      <dgm:t>
        <a:bodyPr/>
        <a:lstStyle/>
        <a:p>
          <a:pPr algn="l"/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0EE31-5FC3-43A5-8C62-E8C5D4FFB92D}">
      <dgm:prSet custT="1"/>
      <dgm:spPr/>
      <dgm:t>
        <a:bodyPr/>
        <a:lstStyle/>
        <a:p>
          <a:pPr algn="l"/>
          <a:r>
            <a:rPr lang="nl-NL" sz="1100" dirty="0">
              <a:latin typeface="Arial" panose="020B0604020202020204" pitchFamily="34" charset="0"/>
              <a:cs typeface="Arial" panose="020B0604020202020204" pitchFamily="34" charset="0"/>
            </a:rPr>
            <a:t>9. Tafelgesprekken m.b.t. Energietransitie/Riool- en Stedelijk Water/Algemene ontwikkelingen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7507B3-D476-4CCE-8859-5277C75C12EC}" type="parTrans" cxnId="{A22D17CB-5B10-406A-B2C0-1AED21CAAD4D}">
      <dgm:prSet/>
      <dgm:spPr/>
      <dgm:t>
        <a:bodyPr/>
        <a:lstStyle/>
        <a:p>
          <a:pPr algn="l"/>
          <a:endParaRPr lang="nl-N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E0B9A7-8E10-4185-ABA8-90B1719536AC}" type="sibTrans" cxnId="{A22D17CB-5B10-406A-B2C0-1AED21CAAD4D}">
      <dgm:prSet/>
      <dgm:spPr/>
      <dgm:t>
        <a:bodyPr/>
        <a:lstStyle/>
        <a:p>
          <a:pPr algn="l"/>
          <a:endParaRPr lang="nl-N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8FC602-2A15-4003-8392-6C075E7BC6BA}">
      <dgm:prSet custT="1"/>
      <dgm:spPr/>
      <dgm:t>
        <a:bodyPr/>
        <a:lstStyle/>
        <a:p>
          <a:pPr algn="l"/>
          <a:r>
            <a:rPr lang="nl-NL" sz="1100" dirty="0">
              <a:latin typeface="Arial" panose="020B0604020202020204" pitchFamily="34" charset="0"/>
              <a:cs typeface="Arial" panose="020B0604020202020204" pitchFamily="34" charset="0"/>
            </a:rPr>
            <a:t>10. Plenaire terugkoppeling van de tafelgesprekken</a:t>
          </a:r>
          <a:br>
            <a:rPr lang="nl-NL" sz="11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nl-NL" sz="1100" dirty="0">
              <a:latin typeface="Arial" panose="020B0604020202020204" pitchFamily="34" charset="0"/>
              <a:cs typeface="Arial" panose="020B0604020202020204" pitchFamily="34" charset="0"/>
            </a:rPr>
            <a:t>							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88A408-3DB6-4925-99CF-A0F5B2FA3669}" type="parTrans" cxnId="{A83B2264-1DF8-4773-9390-C14AB42AB881}">
      <dgm:prSet/>
      <dgm:spPr/>
      <dgm:t>
        <a:bodyPr/>
        <a:lstStyle/>
        <a:p>
          <a:pPr algn="l"/>
          <a:endParaRPr lang="nl-N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8812BC-6D57-4ADD-B772-E7F01DC068C4}" type="sibTrans" cxnId="{A83B2264-1DF8-4773-9390-C14AB42AB881}">
      <dgm:prSet/>
      <dgm:spPr/>
      <dgm:t>
        <a:bodyPr/>
        <a:lstStyle/>
        <a:p>
          <a:pPr algn="l"/>
          <a:endParaRPr lang="nl-N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64B1E1-E1FA-4049-8F33-6060C7959C13}">
      <dgm:prSet custT="1"/>
      <dgm:spPr/>
      <dgm:t>
        <a:bodyPr/>
        <a:lstStyle/>
        <a:p>
          <a:pPr algn="l"/>
          <a:r>
            <a:rPr lang="nl-NL" sz="1100" dirty="0">
              <a:latin typeface="Arial" panose="020B0604020202020204" pitchFamily="34" charset="0"/>
              <a:cs typeface="Arial" panose="020B0604020202020204" pitchFamily="34" charset="0"/>
            </a:rPr>
            <a:t>11. Sluiting</a:t>
          </a:r>
          <a:br>
            <a:rPr lang="nl-NL" sz="11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nl-NL" sz="1100" dirty="0">
              <a:latin typeface="Arial" panose="020B0604020202020204" pitchFamily="34" charset="0"/>
              <a:cs typeface="Arial" panose="020B0604020202020204" pitchFamily="34" charset="0"/>
            </a:rPr>
            <a:t>						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D28604-BC9B-44D0-8546-9759324703EE}" type="parTrans" cxnId="{5483E196-36A5-467F-AFFD-0314F61F184E}">
      <dgm:prSet/>
      <dgm:spPr/>
      <dgm:t>
        <a:bodyPr/>
        <a:lstStyle/>
        <a:p>
          <a:pPr algn="l"/>
          <a:endParaRPr lang="nl-N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7A3AC3-95F1-4FD6-8805-6B8CF76D5BEA}" type="sibTrans" cxnId="{5483E196-36A5-467F-AFFD-0314F61F184E}">
      <dgm:prSet/>
      <dgm:spPr/>
      <dgm:t>
        <a:bodyPr/>
        <a:lstStyle/>
        <a:p>
          <a:pPr algn="l"/>
          <a:endParaRPr lang="nl-N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59A166-CF72-4543-9601-DD6AB3FBD35D}">
      <dgm:prSet custT="1"/>
      <dgm:spPr/>
      <dgm:t>
        <a:bodyPr/>
        <a:lstStyle/>
        <a:p>
          <a:pPr algn="l"/>
          <a:r>
            <a:rPr lang="nl-NL" sz="1100" dirty="0">
              <a:latin typeface="Arial" panose="020B0604020202020204" pitchFamily="34" charset="0"/>
              <a:cs typeface="Arial" panose="020B0604020202020204" pitchFamily="34" charset="0"/>
            </a:rPr>
            <a:t>5. Actualisering lopende projecten &amp; ontwikkelingen</a:t>
          </a:r>
        </a:p>
      </dgm:t>
    </dgm:pt>
    <dgm:pt modelId="{65D0321B-B5B8-4487-B4E1-C402C7DC304D}" type="parTrans" cxnId="{1DB96CED-2118-4C4B-91E0-ECB05F1DEE4F}">
      <dgm:prSet/>
      <dgm:spPr/>
      <dgm:t>
        <a:bodyPr/>
        <a:lstStyle/>
        <a:p>
          <a:pPr algn="l"/>
          <a:endParaRPr lang="nl-N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50C13-7074-4D79-8B44-926A067173F9}" type="sibTrans" cxnId="{1DB96CED-2118-4C4B-91E0-ECB05F1DEE4F}">
      <dgm:prSet/>
      <dgm:spPr/>
      <dgm:t>
        <a:bodyPr/>
        <a:lstStyle/>
        <a:p>
          <a:pPr algn="l"/>
          <a:endParaRPr lang="nl-N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8D29D1-8BE4-4406-95BD-AA8D11186EFD}">
      <dgm:prSet custT="1"/>
      <dgm:spPr/>
      <dgm:t>
        <a:bodyPr/>
        <a:lstStyle/>
        <a:p>
          <a:pPr algn="l"/>
          <a:r>
            <a:rPr lang="nl-NL" sz="1100" dirty="0">
              <a:latin typeface="Arial" panose="020B0604020202020204" pitchFamily="34" charset="0"/>
              <a:cs typeface="Arial" panose="020B0604020202020204" pitchFamily="34" charset="0"/>
            </a:rPr>
            <a:t>7. Presentatie project Riool- &amp; Stedelijk Water</a:t>
          </a:r>
        </a:p>
      </dgm:t>
    </dgm:pt>
    <dgm:pt modelId="{29C9E34C-E76B-4205-9C5D-267A1ABFA64B}" type="parTrans" cxnId="{9CF04052-786A-4CB5-86B8-1FA5F067BF8F}">
      <dgm:prSet/>
      <dgm:spPr/>
      <dgm:t>
        <a:bodyPr/>
        <a:lstStyle/>
        <a:p>
          <a:pPr algn="l"/>
          <a:endParaRPr lang="nl-N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DCECD4-DA78-4C58-BB52-A04845612FD5}" type="sibTrans" cxnId="{9CF04052-786A-4CB5-86B8-1FA5F067BF8F}">
      <dgm:prSet/>
      <dgm:spPr/>
      <dgm:t>
        <a:bodyPr/>
        <a:lstStyle/>
        <a:p>
          <a:pPr algn="l"/>
          <a:endParaRPr lang="nl-N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C24C12-C253-42B4-BB30-258398761AB9}" type="pres">
      <dgm:prSet presAssocID="{A15AEC9C-A7C8-41B5-AAD4-C591CFE76554}" presName="linear" presStyleCnt="0">
        <dgm:presLayoutVars>
          <dgm:animLvl val="lvl"/>
          <dgm:resizeHandles val="exact"/>
        </dgm:presLayoutVars>
      </dgm:prSet>
      <dgm:spPr/>
    </dgm:pt>
    <dgm:pt modelId="{5F03FAAB-D5D0-40F8-8626-AD615722ACD8}" type="pres">
      <dgm:prSet presAssocID="{EB2108B1-EEDF-48AA-9319-BFF64887FD36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7651928F-012C-40FB-ABDD-10A9B60338B1}" type="pres">
      <dgm:prSet presAssocID="{FFC242E0-876A-418A-9E02-48AF2AF3F71C}" presName="spacer" presStyleCnt="0"/>
      <dgm:spPr/>
    </dgm:pt>
    <dgm:pt modelId="{B8EDA9C4-BB43-48D9-9FFD-B4D0902D4395}" type="pres">
      <dgm:prSet presAssocID="{8F88FAD7-C582-4F6B-A809-16C3CBCF845C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B825C453-0912-4988-BA47-70546B1638BB}" type="pres">
      <dgm:prSet presAssocID="{4C98D883-8250-4150-A6D2-EFBC8D514584}" presName="spacer" presStyleCnt="0"/>
      <dgm:spPr/>
    </dgm:pt>
    <dgm:pt modelId="{22CF1B58-62A3-423A-AC19-4E4469CA9C80}" type="pres">
      <dgm:prSet presAssocID="{8F3CD860-60E3-427C-A163-7F9581A1CF77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786641A0-770D-4C7C-B5CF-503AEBAA7EB2}" type="pres">
      <dgm:prSet presAssocID="{8845A633-79B1-45FD-9CC4-7E751F8D5ACF}" presName="spacer" presStyleCnt="0"/>
      <dgm:spPr/>
    </dgm:pt>
    <dgm:pt modelId="{C5636F60-552C-4CA7-80B4-B26608EFF427}" type="pres">
      <dgm:prSet presAssocID="{5A804015-DBC2-42A6-B451-29E7E9DB5709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BE9A4F3B-DBAE-402A-B574-B9491CC25EF7}" type="pres">
      <dgm:prSet presAssocID="{9627DB05-BE38-477D-B9E8-3E8E94984B02}" presName="spacer" presStyleCnt="0"/>
      <dgm:spPr/>
    </dgm:pt>
    <dgm:pt modelId="{4DE01B5A-20FC-432E-B4BD-E420C56F39FA}" type="pres">
      <dgm:prSet presAssocID="{3059A166-CF72-4543-9601-DD6AB3FBD35D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DEA4779D-A1CC-46F1-9676-5A13D0E66117}" type="pres">
      <dgm:prSet presAssocID="{6FD50C13-7074-4D79-8B44-926A067173F9}" presName="spacer" presStyleCnt="0"/>
      <dgm:spPr/>
    </dgm:pt>
    <dgm:pt modelId="{E836D72A-4C47-4269-82B4-FBF5262D2979}" type="pres">
      <dgm:prSet presAssocID="{A47928CA-EFCD-4E9E-9DEC-139CDDC96C94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B9433B8C-4C03-4B11-87B8-C36882975412}" type="pres">
      <dgm:prSet presAssocID="{59621934-D8A2-447D-BBDF-2FFF1CD65AF2}" presName="spacer" presStyleCnt="0"/>
      <dgm:spPr/>
    </dgm:pt>
    <dgm:pt modelId="{3605AF4A-C0A7-43A5-87FB-01A91376AF79}" type="pres">
      <dgm:prSet presAssocID="{C48D29D1-8BE4-4406-95BD-AA8D11186EFD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6849F4B8-4B99-415E-8101-1E999BCA24BA}" type="pres">
      <dgm:prSet presAssocID="{86DCECD4-DA78-4C58-BB52-A04845612FD5}" presName="spacer" presStyleCnt="0"/>
      <dgm:spPr/>
    </dgm:pt>
    <dgm:pt modelId="{9F70CEFF-78EC-4BE0-A7AB-D92CB4309873}" type="pres">
      <dgm:prSet presAssocID="{9DD5A01B-525A-4178-B54D-D2490953F838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6B8F0C3B-24B0-41F9-B7B0-0859086BE0FD}" type="pres">
      <dgm:prSet presAssocID="{7069248A-ABF3-4E4D-B9EC-8D86E91B9520}" presName="spacer" presStyleCnt="0"/>
      <dgm:spPr/>
    </dgm:pt>
    <dgm:pt modelId="{1B224D0A-81F5-43BB-ACEA-6EFAAF02340A}" type="pres">
      <dgm:prSet presAssocID="{07E0EE31-5FC3-43A5-8C62-E8C5D4FFB92D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59198C38-1391-46C9-9DD0-3F4926721585}" type="pres">
      <dgm:prSet presAssocID="{59E0B9A7-8E10-4185-ABA8-90B1719536AC}" presName="spacer" presStyleCnt="0"/>
      <dgm:spPr/>
    </dgm:pt>
    <dgm:pt modelId="{116B8845-FB88-45B8-ADD1-6B368F69A6CB}" type="pres">
      <dgm:prSet presAssocID="{1E8FC602-2A15-4003-8392-6C075E7BC6BA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C1154001-2CC9-4151-8FF6-13B06E85AE21}" type="pres">
      <dgm:prSet presAssocID="{618812BC-6D57-4ADD-B772-E7F01DC068C4}" presName="spacer" presStyleCnt="0"/>
      <dgm:spPr/>
    </dgm:pt>
    <dgm:pt modelId="{9BA2118D-A528-4BB6-92A6-DDCF216BF2FC}" type="pres">
      <dgm:prSet presAssocID="{AE64B1E1-E1FA-4049-8F33-6060C7959C13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82AC6E0D-7166-44F6-A093-6819125930BE}" type="presOf" srcId="{07E0EE31-5FC3-43A5-8C62-E8C5D4FFB92D}" destId="{1B224D0A-81F5-43BB-ACEA-6EFAAF02340A}" srcOrd="0" destOrd="0" presId="urn:microsoft.com/office/officeart/2005/8/layout/vList2"/>
    <dgm:cxn modelId="{F94C7010-03E3-46C0-A352-52E8E9576414}" type="presOf" srcId="{5A804015-DBC2-42A6-B451-29E7E9DB5709}" destId="{C5636F60-552C-4CA7-80B4-B26608EFF427}" srcOrd="0" destOrd="0" presId="urn:microsoft.com/office/officeart/2005/8/layout/vList2"/>
    <dgm:cxn modelId="{323DD124-095F-4AF8-8B54-AC7B9A0731FC}" type="presOf" srcId="{A47928CA-EFCD-4E9E-9DEC-139CDDC96C94}" destId="{E836D72A-4C47-4269-82B4-FBF5262D2979}" srcOrd="0" destOrd="0" presId="urn:microsoft.com/office/officeart/2005/8/layout/vList2"/>
    <dgm:cxn modelId="{D9C0E22B-87D0-49D4-B9F8-D102EDFBE778}" srcId="{A15AEC9C-A7C8-41B5-AAD4-C591CFE76554}" destId="{A47928CA-EFCD-4E9E-9DEC-139CDDC96C94}" srcOrd="5" destOrd="0" parTransId="{2DBBC70F-0621-4A7F-9A9A-6789D95C2EB8}" sibTransId="{59621934-D8A2-447D-BBDF-2FFF1CD65AF2}"/>
    <dgm:cxn modelId="{A83B2264-1DF8-4773-9390-C14AB42AB881}" srcId="{A15AEC9C-A7C8-41B5-AAD4-C591CFE76554}" destId="{1E8FC602-2A15-4003-8392-6C075E7BC6BA}" srcOrd="9" destOrd="0" parTransId="{2788A408-3DB6-4925-99CF-A0F5B2FA3669}" sibTransId="{618812BC-6D57-4ADD-B772-E7F01DC068C4}"/>
    <dgm:cxn modelId="{91CF4445-9078-4972-900C-F5BCB54C1E01}" srcId="{A15AEC9C-A7C8-41B5-AAD4-C591CFE76554}" destId="{5A804015-DBC2-42A6-B451-29E7E9DB5709}" srcOrd="3" destOrd="0" parTransId="{5AD91CA7-5A41-4D08-85CD-6D290910B4DB}" sibTransId="{9627DB05-BE38-477D-B9E8-3E8E94984B02}"/>
    <dgm:cxn modelId="{EAEB4068-1BFB-4B5F-9DA2-14C121D8F296}" type="presOf" srcId="{9DD5A01B-525A-4178-B54D-D2490953F838}" destId="{9F70CEFF-78EC-4BE0-A7AB-D92CB4309873}" srcOrd="0" destOrd="0" presId="urn:microsoft.com/office/officeart/2005/8/layout/vList2"/>
    <dgm:cxn modelId="{EBD48D4F-FB51-4481-8CCB-1B912864367F}" srcId="{A15AEC9C-A7C8-41B5-AAD4-C591CFE76554}" destId="{9DD5A01B-525A-4178-B54D-D2490953F838}" srcOrd="7" destOrd="0" parTransId="{CF24C369-4C11-43BF-91B3-F0326F52B7E3}" sibTransId="{7069248A-ABF3-4E4D-B9EC-8D86E91B9520}"/>
    <dgm:cxn modelId="{70762971-B330-4B0F-BE9D-F888078501B4}" type="presOf" srcId="{8F3CD860-60E3-427C-A163-7F9581A1CF77}" destId="{22CF1B58-62A3-423A-AC19-4E4469CA9C80}" srcOrd="0" destOrd="0" presId="urn:microsoft.com/office/officeart/2005/8/layout/vList2"/>
    <dgm:cxn modelId="{9CF04052-786A-4CB5-86B8-1FA5F067BF8F}" srcId="{A15AEC9C-A7C8-41B5-AAD4-C591CFE76554}" destId="{C48D29D1-8BE4-4406-95BD-AA8D11186EFD}" srcOrd="6" destOrd="0" parTransId="{29C9E34C-E76B-4205-9C5D-267A1ABFA64B}" sibTransId="{86DCECD4-DA78-4C58-BB52-A04845612FD5}"/>
    <dgm:cxn modelId="{5483E196-36A5-467F-AFFD-0314F61F184E}" srcId="{A15AEC9C-A7C8-41B5-AAD4-C591CFE76554}" destId="{AE64B1E1-E1FA-4049-8F33-6060C7959C13}" srcOrd="10" destOrd="0" parTransId="{2DD28604-BC9B-44D0-8546-9759324703EE}" sibTransId="{157A3AC3-95F1-4FD6-8805-6B8CF76D5BEA}"/>
    <dgm:cxn modelId="{F9EC379F-564A-446D-B73E-E764EF04A5A8}" type="presOf" srcId="{EB2108B1-EEDF-48AA-9319-BFF64887FD36}" destId="{5F03FAAB-D5D0-40F8-8626-AD615722ACD8}" srcOrd="0" destOrd="0" presId="urn:microsoft.com/office/officeart/2005/8/layout/vList2"/>
    <dgm:cxn modelId="{D2BB14B5-05A5-41B1-9F41-83B9B4CB1798}" type="presOf" srcId="{3059A166-CF72-4543-9601-DD6AB3FBD35D}" destId="{4DE01B5A-20FC-432E-B4BD-E420C56F39FA}" srcOrd="0" destOrd="0" presId="urn:microsoft.com/office/officeart/2005/8/layout/vList2"/>
    <dgm:cxn modelId="{75F7C6BF-A8EC-491B-B5B9-1D8C48A8E19B}" type="presOf" srcId="{C48D29D1-8BE4-4406-95BD-AA8D11186EFD}" destId="{3605AF4A-C0A7-43A5-87FB-01A91376AF79}" srcOrd="0" destOrd="0" presId="urn:microsoft.com/office/officeart/2005/8/layout/vList2"/>
    <dgm:cxn modelId="{C1BD0DC4-0361-4819-9019-3436F6DB45CA}" type="presOf" srcId="{8F88FAD7-C582-4F6B-A809-16C3CBCF845C}" destId="{B8EDA9C4-BB43-48D9-9FFD-B4D0902D4395}" srcOrd="0" destOrd="0" presId="urn:microsoft.com/office/officeart/2005/8/layout/vList2"/>
    <dgm:cxn modelId="{EA3D85C7-89D7-4CA8-A593-2E210D6956A9}" srcId="{A15AEC9C-A7C8-41B5-AAD4-C591CFE76554}" destId="{8F88FAD7-C582-4F6B-A809-16C3CBCF845C}" srcOrd="1" destOrd="0" parTransId="{CD31B848-3056-4B8B-BA45-356C8659C5CF}" sibTransId="{4C98D883-8250-4150-A6D2-EFBC8D514584}"/>
    <dgm:cxn modelId="{A22D17CB-5B10-406A-B2C0-1AED21CAAD4D}" srcId="{A15AEC9C-A7C8-41B5-AAD4-C591CFE76554}" destId="{07E0EE31-5FC3-43A5-8C62-E8C5D4FFB92D}" srcOrd="8" destOrd="0" parTransId="{627507B3-D476-4CCE-8859-5277C75C12EC}" sibTransId="{59E0B9A7-8E10-4185-ABA8-90B1719536AC}"/>
    <dgm:cxn modelId="{6C1498D3-F1E0-411C-B396-F10CA68AC17C}" srcId="{A15AEC9C-A7C8-41B5-AAD4-C591CFE76554}" destId="{EB2108B1-EEDF-48AA-9319-BFF64887FD36}" srcOrd="0" destOrd="0" parTransId="{CA9C624A-24EC-4B5F-BF91-1BA7C353D8D5}" sibTransId="{FFC242E0-876A-418A-9E02-48AF2AF3F71C}"/>
    <dgm:cxn modelId="{DE7B92EA-3C4F-408F-8AE5-F0D47B84A5B5}" type="presOf" srcId="{AE64B1E1-E1FA-4049-8F33-6060C7959C13}" destId="{9BA2118D-A528-4BB6-92A6-DDCF216BF2FC}" srcOrd="0" destOrd="0" presId="urn:microsoft.com/office/officeart/2005/8/layout/vList2"/>
    <dgm:cxn modelId="{1DB96CED-2118-4C4B-91E0-ECB05F1DEE4F}" srcId="{A15AEC9C-A7C8-41B5-AAD4-C591CFE76554}" destId="{3059A166-CF72-4543-9601-DD6AB3FBD35D}" srcOrd="4" destOrd="0" parTransId="{65D0321B-B5B8-4487-B4E1-C402C7DC304D}" sibTransId="{6FD50C13-7074-4D79-8B44-926A067173F9}"/>
    <dgm:cxn modelId="{864543EF-93B1-42CD-AA6E-06AA54C5E72D}" type="presOf" srcId="{A15AEC9C-A7C8-41B5-AAD4-C591CFE76554}" destId="{BDC24C12-C253-42B4-BB30-258398761AB9}" srcOrd="0" destOrd="0" presId="urn:microsoft.com/office/officeart/2005/8/layout/vList2"/>
    <dgm:cxn modelId="{7E5DA1F8-B16C-465D-9D33-31E70E2336BB}" type="presOf" srcId="{1E8FC602-2A15-4003-8392-6C075E7BC6BA}" destId="{116B8845-FB88-45B8-ADD1-6B368F69A6CB}" srcOrd="0" destOrd="0" presId="urn:microsoft.com/office/officeart/2005/8/layout/vList2"/>
    <dgm:cxn modelId="{005BAAFF-3163-443D-B637-D2FF9056216D}" srcId="{A15AEC9C-A7C8-41B5-AAD4-C591CFE76554}" destId="{8F3CD860-60E3-427C-A163-7F9581A1CF77}" srcOrd="2" destOrd="0" parTransId="{796BACFA-E45C-46AB-B43A-75CA57772509}" sibTransId="{8845A633-79B1-45FD-9CC4-7E751F8D5ACF}"/>
    <dgm:cxn modelId="{5FC08B48-367C-4B89-8E25-C662D12330BD}" type="presParOf" srcId="{BDC24C12-C253-42B4-BB30-258398761AB9}" destId="{5F03FAAB-D5D0-40F8-8626-AD615722ACD8}" srcOrd="0" destOrd="0" presId="urn:microsoft.com/office/officeart/2005/8/layout/vList2"/>
    <dgm:cxn modelId="{267FD69C-4C86-4B71-B60D-77A784A2B3B3}" type="presParOf" srcId="{BDC24C12-C253-42B4-BB30-258398761AB9}" destId="{7651928F-012C-40FB-ABDD-10A9B60338B1}" srcOrd="1" destOrd="0" presId="urn:microsoft.com/office/officeart/2005/8/layout/vList2"/>
    <dgm:cxn modelId="{59E63603-7F3A-4A6C-8177-3446C95CB0B5}" type="presParOf" srcId="{BDC24C12-C253-42B4-BB30-258398761AB9}" destId="{B8EDA9C4-BB43-48D9-9FFD-B4D0902D4395}" srcOrd="2" destOrd="0" presId="urn:microsoft.com/office/officeart/2005/8/layout/vList2"/>
    <dgm:cxn modelId="{A5866CE1-61DE-498C-84C7-F21C0192B5F9}" type="presParOf" srcId="{BDC24C12-C253-42B4-BB30-258398761AB9}" destId="{B825C453-0912-4988-BA47-70546B1638BB}" srcOrd="3" destOrd="0" presId="urn:microsoft.com/office/officeart/2005/8/layout/vList2"/>
    <dgm:cxn modelId="{137B1FDA-085B-4046-A3A3-2F939F8B952B}" type="presParOf" srcId="{BDC24C12-C253-42B4-BB30-258398761AB9}" destId="{22CF1B58-62A3-423A-AC19-4E4469CA9C80}" srcOrd="4" destOrd="0" presId="urn:microsoft.com/office/officeart/2005/8/layout/vList2"/>
    <dgm:cxn modelId="{598097C6-8AD7-4683-80F4-78C9AC8CF131}" type="presParOf" srcId="{BDC24C12-C253-42B4-BB30-258398761AB9}" destId="{786641A0-770D-4C7C-B5CF-503AEBAA7EB2}" srcOrd="5" destOrd="0" presId="urn:microsoft.com/office/officeart/2005/8/layout/vList2"/>
    <dgm:cxn modelId="{5D7C3001-2BCB-4183-9901-8A3E868D16AE}" type="presParOf" srcId="{BDC24C12-C253-42B4-BB30-258398761AB9}" destId="{C5636F60-552C-4CA7-80B4-B26608EFF427}" srcOrd="6" destOrd="0" presId="urn:microsoft.com/office/officeart/2005/8/layout/vList2"/>
    <dgm:cxn modelId="{18EA5DDE-097B-4EF4-86A3-742D574B1E7A}" type="presParOf" srcId="{BDC24C12-C253-42B4-BB30-258398761AB9}" destId="{BE9A4F3B-DBAE-402A-B574-B9491CC25EF7}" srcOrd="7" destOrd="0" presId="urn:microsoft.com/office/officeart/2005/8/layout/vList2"/>
    <dgm:cxn modelId="{48A56855-6D8D-4DC6-85A2-1AFBF39518BD}" type="presParOf" srcId="{BDC24C12-C253-42B4-BB30-258398761AB9}" destId="{4DE01B5A-20FC-432E-B4BD-E420C56F39FA}" srcOrd="8" destOrd="0" presId="urn:microsoft.com/office/officeart/2005/8/layout/vList2"/>
    <dgm:cxn modelId="{DE9C3F7E-1C70-4BA7-86D2-30AA126A79EE}" type="presParOf" srcId="{BDC24C12-C253-42B4-BB30-258398761AB9}" destId="{DEA4779D-A1CC-46F1-9676-5A13D0E66117}" srcOrd="9" destOrd="0" presId="urn:microsoft.com/office/officeart/2005/8/layout/vList2"/>
    <dgm:cxn modelId="{C8265CB1-51DB-4CCB-AB20-FF75B29B97CE}" type="presParOf" srcId="{BDC24C12-C253-42B4-BB30-258398761AB9}" destId="{E836D72A-4C47-4269-82B4-FBF5262D2979}" srcOrd="10" destOrd="0" presId="urn:microsoft.com/office/officeart/2005/8/layout/vList2"/>
    <dgm:cxn modelId="{76BA5797-50C4-486B-8354-CF6696723372}" type="presParOf" srcId="{BDC24C12-C253-42B4-BB30-258398761AB9}" destId="{B9433B8C-4C03-4B11-87B8-C36882975412}" srcOrd="11" destOrd="0" presId="urn:microsoft.com/office/officeart/2005/8/layout/vList2"/>
    <dgm:cxn modelId="{8A07339B-7FA1-42C8-884F-9EC33B15FA95}" type="presParOf" srcId="{BDC24C12-C253-42B4-BB30-258398761AB9}" destId="{3605AF4A-C0A7-43A5-87FB-01A91376AF79}" srcOrd="12" destOrd="0" presId="urn:microsoft.com/office/officeart/2005/8/layout/vList2"/>
    <dgm:cxn modelId="{34FDD01F-015F-4808-A8BC-F4CC115C7C88}" type="presParOf" srcId="{BDC24C12-C253-42B4-BB30-258398761AB9}" destId="{6849F4B8-4B99-415E-8101-1E999BCA24BA}" srcOrd="13" destOrd="0" presId="urn:microsoft.com/office/officeart/2005/8/layout/vList2"/>
    <dgm:cxn modelId="{C216DF74-A960-4082-965C-04BCA56B9F0F}" type="presParOf" srcId="{BDC24C12-C253-42B4-BB30-258398761AB9}" destId="{9F70CEFF-78EC-4BE0-A7AB-D92CB4309873}" srcOrd="14" destOrd="0" presId="urn:microsoft.com/office/officeart/2005/8/layout/vList2"/>
    <dgm:cxn modelId="{50310B0B-EF33-4DC7-8B3E-7D0620A3E366}" type="presParOf" srcId="{BDC24C12-C253-42B4-BB30-258398761AB9}" destId="{6B8F0C3B-24B0-41F9-B7B0-0859086BE0FD}" srcOrd="15" destOrd="0" presId="urn:microsoft.com/office/officeart/2005/8/layout/vList2"/>
    <dgm:cxn modelId="{0F7DEF64-3EE9-4AB1-9483-E7DDEFB3D807}" type="presParOf" srcId="{BDC24C12-C253-42B4-BB30-258398761AB9}" destId="{1B224D0A-81F5-43BB-ACEA-6EFAAF02340A}" srcOrd="16" destOrd="0" presId="urn:microsoft.com/office/officeart/2005/8/layout/vList2"/>
    <dgm:cxn modelId="{B8AD9427-CF88-4182-B21D-AC0BF2C577D2}" type="presParOf" srcId="{BDC24C12-C253-42B4-BB30-258398761AB9}" destId="{59198C38-1391-46C9-9DD0-3F4926721585}" srcOrd="17" destOrd="0" presId="urn:microsoft.com/office/officeart/2005/8/layout/vList2"/>
    <dgm:cxn modelId="{CD7DBEAA-2800-4F28-91DC-9FB41CD0ACE3}" type="presParOf" srcId="{BDC24C12-C253-42B4-BB30-258398761AB9}" destId="{116B8845-FB88-45B8-ADD1-6B368F69A6CB}" srcOrd="18" destOrd="0" presId="urn:microsoft.com/office/officeart/2005/8/layout/vList2"/>
    <dgm:cxn modelId="{F9F85078-23D6-42A6-A952-0C972F3FBDD4}" type="presParOf" srcId="{BDC24C12-C253-42B4-BB30-258398761AB9}" destId="{C1154001-2CC9-4151-8FF6-13B06E85AE21}" srcOrd="19" destOrd="0" presId="urn:microsoft.com/office/officeart/2005/8/layout/vList2"/>
    <dgm:cxn modelId="{10969D70-2792-49B7-AE03-F7B1748B10F5}" type="presParOf" srcId="{BDC24C12-C253-42B4-BB30-258398761AB9}" destId="{9BA2118D-A528-4BB6-92A6-DDCF216BF2FC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3FAAB-D5D0-40F8-8626-AD615722ACD8}">
      <dsp:nvSpPr>
        <dsp:cNvPr id="0" name=""/>
        <dsp:cNvSpPr/>
      </dsp:nvSpPr>
      <dsp:spPr>
        <a:xfrm>
          <a:off x="0" y="5072"/>
          <a:ext cx="6837028" cy="505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latin typeface="Arial" panose="020B0604020202020204" pitchFamily="34" charset="0"/>
              <a:cs typeface="Arial" panose="020B0604020202020204" pitchFamily="34" charset="0"/>
            </a:rPr>
            <a:t>1. Welkom en opening	 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74" y="29746"/>
        <a:ext cx="6787680" cy="456092"/>
      </dsp:txXfrm>
    </dsp:sp>
    <dsp:sp modelId="{B8EDA9C4-BB43-48D9-9FFD-B4D0902D4395}">
      <dsp:nvSpPr>
        <dsp:cNvPr id="0" name=""/>
        <dsp:cNvSpPr/>
      </dsp:nvSpPr>
      <dsp:spPr>
        <a:xfrm>
          <a:off x="0" y="588272"/>
          <a:ext cx="6837028" cy="505440"/>
        </a:xfrm>
        <a:prstGeom prst="roundRect">
          <a:avLst/>
        </a:prstGeom>
        <a:solidFill>
          <a:schemeClr val="accent5">
            <a:hueOff val="-83986"/>
            <a:satOff val="4565"/>
            <a:lumOff val="-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latin typeface="Arial" panose="020B0604020202020204" pitchFamily="34" charset="0"/>
              <a:cs typeface="Arial" panose="020B0604020202020204" pitchFamily="34" charset="0"/>
            </a:rPr>
            <a:t>2. Vaststellen agenda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74" y="612946"/>
        <a:ext cx="6787680" cy="456092"/>
      </dsp:txXfrm>
    </dsp:sp>
    <dsp:sp modelId="{22CF1B58-62A3-423A-AC19-4E4469CA9C80}">
      <dsp:nvSpPr>
        <dsp:cNvPr id="0" name=""/>
        <dsp:cNvSpPr/>
      </dsp:nvSpPr>
      <dsp:spPr>
        <a:xfrm>
          <a:off x="0" y="1171472"/>
          <a:ext cx="6837028" cy="505440"/>
        </a:xfrm>
        <a:prstGeom prst="roundRect">
          <a:avLst/>
        </a:prstGeom>
        <a:solidFill>
          <a:schemeClr val="accent5">
            <a:hueOff val="-167973"/>
            <a:satOff val="9129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latin typeface="Arial" panose="020B0604020202020204" pitchFamily="34" charset="0"/>
              <a:cs typeface="Arial" panose="020B0604020202020204" pitchFamily="34" charset="0"/>
            </a:rPr>
            <a:t>3. Verslag vergadering 12-12-2023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74" y="1196146"/>
        <a:ext cx="6787680" cy="456092"/>
      </dsp:txXfrm>
    </dsp:sp>
    <dsp:sp modelId="{C5636F60-552C-4CA7-80B4-B26608EFF427}">
      <dsp:nvSpPr>
        <dsp:cNvPr id="0" name=""/>
        <dsp:cNvSpPr/>
      </dsp:nvSpPr>
      <dsp:spPr>
        <a:xfrm>
          <a:off x="0" y="1754672"/>
          <a:ext cx="6837028" cy="505440"/>
        </a:xfrm>
        <a:prstGeom prst="roundRect">
          <a:avLst/>
        </a:prstGeom>
        <a:solidFill>
          <a:schemeClr val="accent5">
            <a:hueOff val="-251960"/>
            <a:satOff val="13694"/>
            <a:lumOff val="-2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latin typeface="Arial" panose="020B0604020202020204" pitchFamily="34" charset="0"/>
              <a:cs typeface="Arial" panose="020B0604020202020204" pitchFamily="34" charset="0"/>
            </a:rPr>
            <a:t>4. Mededelingen &amp; ingekomen stukken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74" y="1779346"/>
        <a:ext cx="6787680" cy="456092"/>
      </dsp:txXfrm>
    </dsp:sp>
    <dsp:sp modelId="{4DE01B5A-20FC-432E-B4BD-E420C56F39FA}">
      <dsp:nvSpPr>
        <dsp:cNvPr id="0" name=""/>
        <dsp:cNvSpPr/>
      </dsp:nvSpPr>
      <dsp:spPr>
        <a:xfrm>
          <a:off x="0" y="2337872"/>
          <a:ext cx="6837028" cy="505440"/>
        </a:xfrm>
        <a:prstGeom prst="roundRect">
          <a:avLst/>
        </a:prstGeom>
        <a:solidFill>
          <a:schemeClr val="accent5">
            <a:hueOff val="-335946"/>
            <a:satOff val="18259"/>
            <a:lumOff val="-3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latin typeface="Arial" panose="020B0604020202020204" pitchFamily="34" charset="0"/>
              <a:cs typeface="Arial" panose="020B0604020202020204" pitchFamily="34" charset="0"/>
            </a:rPr>
            <a:t>5. Actualisering lopende projecten &amp; ontwikkelingen</a:t>
          </a:r>
        </a:p>
      </dsp:txBody>
      <dsp:txXfrm>
        <a:off x="24674" y="2362546"/>
        <a:ext cx="6787680" cy="456092"/>
      </dsp:txXfrm>
    </dsp:sp>
    <dsp:sp modelId="{E836D72A-4C47-4269-82B4-FBF5262D2979}">
      <dsp:nvSpPr>
        <dsp:cNvPr id="0" name=""/>
        <dsp:cNvSpPr/>
      </dsp:nvSpPr>
      <dsp:spPr>
        <a:xfrm>
          <a:off x="0" y="2921072"/>
          <a:ext cx="6837028" cy="505440"/>
        </a:xfrm>
        <a:prstGeom prst="roundRect">
          <a:avLst/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latin typeface="Arial" panose="020B0604020202020204" pitchFamily="34" charset="0"/>
              <a:cs typeface="Arial" panose="020B0604020202020204" pitchFamily="34" charset="0"/>
            </a:rPr>
            <a:t>6. Presentatie project Energietransitie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74" y="2945746"/>
        <a:ext cx="6787680" cy="456092"/>
      </dsp:txXfrm>
    </dsp:sp>
    <dsp:sp modelId="{3605AF4A-C0A7-43A5-87FB-01A91376AF79}">
      <dsp:nvSpPr>
        <dsp:cNvPr id="0" name=""/>
        <dsp:cNvSpPr/>
      </dsp:nvSpPr>
      <dsp:spPr>
        <a:xfrm>
          <a:off x="0" y="3504272"/>
          <a:ext cx="6837028" cy="505440"/>
        </a:xfrm>
        <a:prstGeom prst="roundRect">
          <a:avLst/>
        </a:prstGeom>
        <a:solidFill>
          <a:schemeClr val="accent5">
            <a:hueOff val="-503919"/>
            <a:satOff val="27388"/>
            <a:lumOff val="-5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latin typeface="Arial" panose="020B0604020202020204" pitchFamily="34" charset="0"/>
              <a:cs typeface="Arial" panose="020B0604020202020204" pitchFamily="34" charset="0"/>
            </a:rPr>
            <a:t>7. Presentatie project Riool- &amp; Stedelijk Water</a:t>
          </a:r>
        </a:p>
      </dsp:txBody>
      <dsp:txXfrm>
        <a:off x="24674" y="3528946"/>
        <a:ext cx="6787680" cy="456092"/>
      </dsp:txXfrm>
    </dsp:sp>
    <dsp:sp modelId="{9F70CEFF-78EC-4BE0-A7AB-D92CB4309873}">
      <dsp:nvSpPr>
        <dsp:cNvPr id="0" name=""/>
        <dsp:cNvSpPr/>
      </dsp:nvSpPr>
      <dsp:spPr>
        <a:xfrm>
          <a:off x="0" y="4087472"/>
          <a:ext cx="6837028" cy="505440"/>
        </a:xfrm>
        <a:prstGeom prst="roundRect">
          <a:avLst/>
        </a:prstGeom>
        <a:solidFill>
          <a:schemeClr val="accent5">
            <a:hueOff val="-587905"/>
            <a:satOff val="31953"/>
            <a:lumOff val="-5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latin typeface="Arial" panose="020B0604020202020204" pitchFamily="34" charset="0"/>
              <a:cs typeface="Arial" panose="020B0604020202020204" pitchFamily="34" charset="0"/>
            </a:rPr>
            <a:t>8. Pauze</a:t>
          </a:r>
          <a:br>
            <a:rPr lang="nl-NL" sz="11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nl-NL" sz="1100" kern="1200" dirty="0">
              <a:latin typeface="Arial" panose="020B0604020202020204" pitchFamily="34" charset="0"/>
              <a:cs typeface="Arial" panose="020B0604020202020204" pitchFamily="34" charset="0"/>
            </a:rPr>
            <a:t>							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74" y="4112146"/>
        <a:ext cx="6787680" cy="456092"/>
      </dsp:txXfrm>
    </dsp:sp>
    <dsp:sp modelId="{1B224D0A-81F5-43BB-ACEA-6EFAAF02340A}">
      <dsp:nvSpPr>
        <dsp:cNvPr id="0" name=""/>
        <dsp:cNvSpPr/>
      </dsp:nvSpPr>
      <dsp:spPr>
        <a:xfrm>
          <a:off x="0" y="4670672"/>
          <a:ext cx="6837028" cy="505440"/>
        </a:xfrm>
        <a:prstGeom prst="roundRect">
          <a:avLst/>
        </a:prstGeom>
        <a:solidFill>
          <a:schemeClr val="accent5">
            <a:hueOff val="-671892"/>
            <a:satOff val="36518"/>
            <a:lumOff val="-6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latin typeface="Arial" panose="020B0604020202020204" pitchFamily="34" charset="0"/>
              <a:cs typeface="Arial" panose="020B0604020202020204" pitchFamily="34" charset="0"/>
            </a:rPr>
            <a:t>9. Tafelgesprekken m.b.t. Energietransitie/Riool- en Stedelijk Water/Algemene ontwikkelingen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74" y="4695346"/>
        <a:ext cx="6787680" cy="456092"/>
      </dsp:txXfrm>
    </dsp:sp>
    <dsp:sp modelId="{116B8845-FB88-45B8-ADD1-6B368F69A6CB}">
      <dsp:nvSpPr>
        <dsp:cNvPr id="0" name=""/>
        <dsp:cNvSpPr/>
      </dsp:nvSpPr>
      <dsp:spPr>
        <a:xfrm>
          <a:off x="0" y="5253872"/>
          <a:ext cx="6837028" cy="505440"/>
        </a:xfrm>
        <a:prstGeom prst="roundRect">
          <a:avLst/>
        </a:prstGeom>
        <a:solidFill>
          <a:schemeClr val="accent5">
            <a:hueOff val="-755878"/>
            <a:satOff val="41082"/>
            <a:lumOff val="-7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latin typeface="Arial" panose="020B0604020202020204" pitchFamily="34" charset="0"/>
              <a:cs typeface="Arial" panose="020B0604020202020204" pitchFamily="34" charset="0"/>
            </a:rPr>
            <a:t>10. Plenaire terugkoppeling van de tafelgesprekken</a:t>
          </a:r>
          <a:br>
            <a:rPr lang="nl-NL" sz="11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nl-NL" sz="1100" kern="1200" dirty="0">
              <a:latin typeface="Arial" panose="020B0604020202020204" pitchFamily="34" charset="0"/>
              <a:cs typeface="Arial" panose="020B0604020202020204" pitchFamily="34" charset="0"/>
            </a:rPr>
            <a:t>							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74" y="5278546"/>
        <a:ext cx="6787680" cy="456092"/>
      </dsp:txXfrm>
    </dsp:sp>
    <dsp:sp modelId="{9BA2118D-A528-4BB6-92A6-DDCF216BF2FC}">
      <dsp:nvSpPr>
        <dsp:cNvPr id="0" name=""/>
        <dsp:cNvSpPr/>
      </dsp:nvSpPr>
      <dsp:spPr>
        <a:xfrm>
          <a:off x="0" y="5837072"/>
          <a:ext cx="6837028" cy="505440"/>
        </a:xfrm>
        <a:prstGeom prst="roundRect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latin typeface="Arial" panose="020B0604020202020204" pitchFamily="34" charset="0"/>
              <a:cs typeface="Arial" panose="020B0604020202020204" pitchFamily="34" charset="0"/>
            </a:rPr>
            <a:t>11. Sluiting</a:t>
          </a:r>
          <a:br>
            <a:rPr lang="nl-NL" sz="11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nl-NL" sz="1100" kern="1200" dirty="0">
              <a:latin typeface="Arial" panose="020B0604020202020204" pitchFamily="34" charset="0"/>
              <a:cs typeface="Arial" panose="020B0604020202020204" pitchFamily="34" charset="0"/>
            </a:rPr>
            <a:t>						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74" y="5861746"/>
        <a:ext cx="6787680" cy="456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81464-9BC0-45A9-898C-F1DE65BF8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D87F9A-DDA3-4C6A-8E52-A0497A273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452FAF-F9D9-4C06-BF15-B5E0FA55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CC60-6C5E-4ABD-8179-5D134B59D969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F0E946-2DFB-4962-AC16-120B68AC4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DAADC5-60E6-4EBE-84EC-7C7DBCA1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5BB5-91D0-43CD-A715-C419EEE79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62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486C0-3DD6-4CF5-BF1C-2C5C6174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3825881-9713-4671-BBF1-32053D418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A4F816-0348-4D14-880D-AB31DAB18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CC60-6C5E-4ABD-8179-5D134B59D969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2F9361-EF4C-43C3-8E30-319C2EC3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D35068-9494-4FB4-A056-83742DB0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5BB5-91D0-43CD-A715-C419EEE79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94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1819EBA-02D7-4A52-80A8-CD8032218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BA69C3-7490-432C-829B-04D073FE4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E6208D-77D5-4294-A61F-DED4B549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CC60-6C5E-4ABD-8179-5D134B59D969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10B0EE-224E-4D04-8C9F-F37A9662F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55A892-CB34-4F41-A563-DA412B8B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5BB5-91D0-43CD-A715-C419EEE79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776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29790-D1D4-4E93-B662-65AA62A1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EECD84-CE12-433C-B9EB-04FF7DAC7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41ACAC-D7A4-4915-B95F-78BC243E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CC60-6C5E-4ABD-8179-5D134B59D969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14DA16-C3CA-4FEA-A85D-486CAD4A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F948A3-A139-4D22-855D-06848B4E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5BB5-91D0-43CD-A715-C419EEE79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46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0F57A-42F1-4DFF-AC6F-1CFB7C27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235B93-8F20-4BF4-9015-F56F28562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A595B4-3176-414E-B53D-EDC764A5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CC60-6C5E-4ABD-8179-5D134B59D969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08BF6-0B8D-44A3-BFE9-BC4164F6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308B30-3F57-4088-92FA-37514588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5BB5-91D0-43CD-A715-C419EEE79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19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2B98E-BD40-43CF-9092-DF966041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B843D2-823B-4D26-A1AF-5C823CF43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2E8F5F3-6F82-42D3-ACBF-4FA9EA8A7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29F6EA-1534-4F25-ABBC-EC6A5C2B9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CC60-6C5E-4ABD-8179-5D134B59D969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BD9F08-B9A1-43AF-8C48-4B32EC0B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C43323-4CEA-4C92-9BC2-0503A97B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5BB5-91D0-43CD-A715-C419EEE79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357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EEF34-8B7C-48A6-A822-5600EBE7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6B2A26-38B5-43C8-A2DF-65A594540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F2746B-1525-437C-A656-B6F6A502E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A0328C7-FD03-451F-9845-DBC91EB17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C0B072B-7D51-49F2-8C0D-8C35A68EF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5430BCD-47ED-49B6-B4BA-C74CA4CC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CC60-6C5E-4ABD-8179-5D134B59D969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B1E3DCF-AC23-41F1-9BCE-5823AC68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8B8125D-D7CD-4C21-A736-386EAE26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5BB5-91D0-43CD-A715-C419EEE79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51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482B2-AA70-44C8-BF35-86D9BE5F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8D86EC0-7F93-4438-808F-EF2B5D61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CC60-6C5E-4ABD-8179-5D134B59D969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57E692-1095-431F-B559-42140FC3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90164CD-2F11-4C38-BDDF-E614F37D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5BB5-91D0-43CD-A715-C419EEE79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14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51ADCF9-1848-49FF-9D2F-34908E62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CC60-6C5E-4ABD-8179-5D134B59D969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41B7ABD-10AE-4A8B-81A6-186338CBD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372BC6-C9F5-4F87-BC2E-354C6814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5BB5-91D0-43CD-A715-C419EEE79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675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A11EA-1A3F-47F1-842F-D15F480B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3CA1DE-4528-4B08-8377-8090C8C06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CEA90B-099C-4BC1-9539-E0B9234CD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184068-1552-404B-8382-3E4B5AF09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CC60-6C5E-4ABD-8179-5D134B59D969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368942-10E2-4D2B-9176-4ADB46A9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29F68E-8FF4-4A8B-9286-9DBFE428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5BB5-91D0-43CD-A715-C419EEE79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3B68D-EF14-424C-A31D-07BF16F0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2B12576-E853-48C9-A395-8519B2C48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122720-A255-4BBA-A947-F7CEB98F7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26E682-FC59-414E-A65F-5BAF970A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CC60-6C5E-4ABD-8179-5D134B59D969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3CB0E5-6892-4A6E-92D9-4CFD7D0A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12D45F-4CC0-4471-9DB2-C0F96F52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5BB5-91D0-43CD-A715-C419EEE79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091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8418F3C-6B26-4D63-BEAA-0557C8F6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D3C98B-9AC5-435F-9464-B592002EC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11138F-3BE3-4788-82F7-4D7256B3F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4CC60-6C5E-4ABD-8179-5D134B59D969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7FA4C4-5DB0-4CD4-88E8-DC8CA6889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2690AC-9DB1-443D-BA49-8719C6F28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55BB5-91D0-43CD-A715-C419EEE79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58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haverkampbedrijfsadv-my.sharepoint.com/:p:/g/personal/ton_haverkampbedrijfsadv_onmicrosoft_com/EdHy4ozygCtAoa23MELxiwsBBJk45tGpuHSi2pUwZmcjCw?e=VWKFy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2A0BD60-062F-4A0D-93E7-A6DA945C8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4422" y="3390522"/>
            <a:ext cx="5495636" cy="1263074"/>
          </a:xfrm>
        </p:spPr>
        <p:txBody>
          <a:bodyPr anchor="b">
            <a:normAutofit/>
          </a:bodyPr>
          <a:lstStyle/>
          <a:p>
            <a:pPr algn="l"/>
            <a:r>
              <a:rPr lang="nl-NL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Dinsdag 19 maart 2024</a:t>
            </a:r>
          </a:p>
          <a:p>
            <a:pPr algn="l"/>
            <a:r>
              <a:rPr lang="nl-NL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19:30 – 22.00 uur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75AC764-0BF0-8F41-5E26-ECA8CAD26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997" y="1697277"/>
            <a:ext cx="3588706" cy="437784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693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2A0BD60-062F-4A0D-93E7-A6DA945C8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40" y="1058459"/>
            <a:ext cx="4913623" cy="2225607"/>
          </a:xfrm>
        </p:spPr>
        <p:txBody>
          <a:bodyPr anchor="t">
            <a:no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“Riool &amp; Stedelijk water”</a:t>
            </a:r>
          </a:p>
          <a:p>
            <a:endParaRPr lang="nl-N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280091D-1F60-9D2B-07BE-213F9C187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07" y="3127772"/>
            <a:ext cx="3008837" cy="366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0907B48-8827-5E77-7B24-3F37A5462646}"/>
              </a:ext>
            </a:extLst>
          </p:cNvPr>
          <p:cNvSpPr txBox="1"/>
          <p:nvPr/>
        </p:nvSpPr>
        <p:spPr>
          <a:xfrm>
            <a:off x="529010" y="2716796"/>
            <a:ext cx="30088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Stan </a:t>
            </a:r>
            <a:r>
              <a:rPr 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Knijff</a:t>
            </a: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20.40 – 21.00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59BDF1E-B34C-982E-2105-2DA5AA552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28" y="156293"/>
            <a:ext cx="4864596" cy="351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36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7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75AC764-0BF0-8F41-5E26-ECA8CAD26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434" y="446563"/>
            <a:ext cx="3273335" cy="39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Koffiepauze cartoon mok met koffie en koekjes | Premium Vector">
            <a:extLst>
              <a:ext uri="{FF2B5EF4-FFF2-40B4-BE49-F238E27FC236}">
                <a16:creationId xmlns:a16="http://schemas.microsoft.com/office/drawing/2014/main" id="{934FDA8B-19B6-324C-7EAD-44FB53D5A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1397" y="1463041"/>
            <a:ext cx="5576865" cy="464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2886CFF4-1B47-E2B2-44E4-1542E8509EC5}"/>
              </a:ext>
            </a:extLst>
          </p:cNvPr>
          <p:cNvSpPr/>
          <p:nvPr/>
        </p:nvSpPr>
        <p:spPr>
          <a:xfrm>
            <a:off x="253100" y="5662126"/>
            <a:ext cx="3509256" cy="8966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21.00 – 21.10 u</a:t>
            </a:r>
          </a:p>
        </p:txBody>
      </p:sp>
    </p:spTree>
    <p:extLst>
      <p:ext uri="{BB962C8B-B14F-4D97-AF65-F5344CB8AC3E}">
        <p14:creationId xmlns:p14="http://schemas.microsoft.com/office/powerpoint/2010/main" val="2125755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2A0BD60-062F-4A0D-93E7-A6DA945C8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1244" y="4037964"/>
            <a:ext cx="4505552" cy="1655762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TAFELGESPREKKEN</a:t>
            </a:r>
          </a:p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21.10 – 21.30 u      </a:t>
            </a:r>
          </a:p>
          <a:p>
            <a:pPr algn="l"/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050AFB2-C52C-7094-F928-400F135C8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2150" y="3084288"/>
            <a:ext cx="2448606" cy="298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onde Tafelgesprekken over gezamenlijk onderhoud en verduurzaming zondag 16  oktober - VTV Blijdorp">
            <a:extLst>
              <a:ext uri="{FF2B5EF4-FFF2-40B4-BE49-F238E27FC236}">
                <a16:creationId xmlns:a16="http://schemas.microsoft.com/office/drawing/2014/main" id="{8040E27E-D9B0-DE42-3075-67710717B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21" y="691634"/>
            <a:ext cx="3589885" cy="184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6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2" name="Rectangle 718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84" name="Rectangle 718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6" name="Rectangle 718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8" name="Rectangle 718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0" name="Rectangle 718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92" name="Freeform: Shape 719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94" name="Rectangle 719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13F208-52F5-BDDA-747F-15B2C91C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6731" y="2450898"/>
            <a:ext cx="5463604" cy="250197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28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PLENAIRE TERUGKOPPELING TAFELGESPREKKEN</a:t>
            </a:r>
            <a:b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21.30 – 22.00 u</a:t>
            </a:r>
            <a:br>
              <a:rPr lang="en-US" sz="2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4" name="Picture 6" descr="Meedenken over vraag en aanbod in het voortgezet onderwijs - OCO">
            <a:extLst>
              <a:ext uri="{FF2B5EF4-FFF2-40B4-BE49-F238E27FC236}">
                <a16:creationId xmlns:a16="http://schemas.microsoft.com/office/drawing/2014/main" id="{F24351A9-86C9-70F3-D4A6-C1536D92AD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7" y="2532276"/>
            <a:ext cx="3277371" cy="233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eedenken over vraag en aanbod in het voortgezet onderwijs - OCO">
            <a:extLst>
              <a:ext uri="{FF2B5EF4-FFF2-40B4-BE49-F238E27FC236}">
                <a16:creationId xmlns:a16="http://schemas.microsoft.com/office/drawing/2014/main" id="{13FCCA02-4224-679D-DF75-39D944CC6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85" y="1115497"/>
            <a:ext cx="7620000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2A2B098-4972-A106-85AE-954613DF4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476" y="10138"/>
            <a:ext cx="2226590" cy="271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456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2A0BD60-062F-4A0D-93E7-A6DA945C8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7848" y="3429000"/>
            <a:ext cx="5661434" cy="2265630"/>
          </a:xfrm>
        </p:spPr>
        <p:txBody>
          <a:bodyPr anchor="t">
            <a:no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BEDANKT VOOR UW AANWEZIGHEID EN INBRENG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E98FD74-FEF6-ABDA-F3C2-E0AE57DFE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76" y="737899"/>
            <a:ext cx="2878653" cy="351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68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8EFCD4-DEDF-4665-AF5B-9B3368C9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Vaststellen agenda</a:t>
            </a:r>
            <a:br>
              <a:rPr lang="nl-NL" sz="4400" dirty="0">
                <a:solidFill>
                  <a:srgbClr val="FFFFFF"/>
                </a:solidFill>
              </a:rPr>
            </a:br>
            <a:br>
              <a:rPr lang="nl-NL" sz="4400" dirty="0">
                <a:solidFill>
                  <a:srgbClr val="FFFFFF"/>
                </a:solidFill>
              </a:rPr>
            </a:br>
            <a:r>
              <a:rPr lang="nl-NL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 Haverkamp</a:t>
            </a:r>
            <a:br>
              <a:rPr lang="nl-NL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19.30 – 19.35 u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CAFCC92-849D-4347-9F38-974DC54C95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688592"/>
              </p:ext>
            </p:extLst>
          </p:nvPr>
        </p:nvGraphicFramePr>
        <p:xfrm>
          <a:off x="5050172" y="371997"/>
          <a:ext cx="6837028" cy="6347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801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2A0BD60-062F-4A0D-93E7-A6DA945C8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5821" y="2924743"/>
            <a:ext cx="5661434" cy="1147863"/>
          </a:xfrm>
        </p:spPr>
        <p:txBody>
          <a:bodyPr anchor="t">
            <a:no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VERSLAG VERGADERING </a:t>
            </a:r>
            <a:br>
              <a:rPr lang="nl-NL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september 2023</a:t>
            </a:r>
          </a:p>
          <a:p>
            <a:pPr algn="l"/>
            <a:r>
              <a:rPr lang="nl-NL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 Haverkamp</a:t>
            </a:r>
          </a:p>
          <a:p>
            <a:pPr algn="l"/>
            <a:r>
              <a:rPr lang="nl-NL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19.35 – 19.45 u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Afbeeldingsresultaat voor verslag">
            <a:extLst>
              <a:ext uri="{FF2B5EF4-FFF2-40B4-BE49-F238E27FC236}">
                <a16:creationId xmlns:a16="http://schemas.microsoft.com/office/drawing/2014/main" id="{6EAFD35A-E8B7-4E20-AFFC-F604AF347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943" y="213199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84620A4-468F-A788-6939-0192A1DF0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09" y="903761"/>
            <a:ext cx="3144836" cy="383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09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2A0BD60-062F-4A0D-93E7-A6DA945C8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097" y="1112704"/>
            <a:ext cx="4298273" cy="2767733"/>
          </a:xfrm>
        </p:spPr>
        <p:txBody>
          <a:bodyPr anchor="t">
            <a:no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MEDEDELINGEN 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INGEKOMEN STUKKEN</a:t>
            </a:r>
          </a:p>
          <a:p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Ton Haverkamp</a:t>
            </a:r>
            <a:b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19.45 – 20.00 u</a:t>
            </a:r>
          </a:p>
        </p:txBody>
      </p:sp>
      <p:pic>
        <p:nvPicPr>
          <p:cNvPr id="4098" name="Picture 2" descr="Afbeeldingsresultaat voor mededelingen">
            <a:extLst>
              <a:ext uri="{FF2B5EF4-FFF2-40B4-BE49-F238E27FC236}">
                <a16:creationId xmlns:a16="http://schemas.microsoft.com/office/drawing/2014/main" id="{D51C19BC-76B9-44D5-AF3E-9A71551B6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577" y="329822"/>
            <a:ext cx="2611316" cy="261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280091D-1F60-9D2B-07BE-213F9C187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565" y="2941138"/>
            <a:ext cx="2954268" cy="360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93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D0A8F86-6914-E116-5C7D-16063AD4E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2147888"/>
            <a:ext cx="3649663" cy="37211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7E6638A-3318-0409-55BA-F8A109542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75" b="-1"/>
          <a:stretch/>
        </p:blipFill>
        <p:spPr>
          <a:xfrm>
            <a:off x="4895850" y="2067069"/>
            <a:ext cx="6121400" cy="3721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74BFDC-1A1B-0862-F6BF-CE1F85B9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27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BEGROTING 2024</a:t>
            </a:r>
            <a:b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1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 van Deursen</a:t>
            </a:r>
            <a:b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20.00 – 20.10 u</a:t>
            </a:r>
            <a:b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9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41798E20-6079-A7D8-0DE6-B0B00A418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035670"/>
              </p:ext>
            </p:extLst>
          </p:nvPr>
        </p:nvGraphicFramePr>
        <p:xfrm>
          <a:off x="1518407" y="92279"/>
          <a:ext cx="9211113" cy="6694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5216">
                  <a:extLst>
                    <a:ext uri="{9D8B030D-6E8A-4147-A177-3AD203B41FA5}">
                      <a16:colId xmlns:a16="http://schemas.microsoft.com/office/drawing/2014/main" val="3658317068"/>
                    </a:ext>
                  </a:extLst>
                </a:gridCol>
                <a:gridCol w="1200146">
                  <a:extLst>
                    <a:ext uri="{9D8B030D-6E8A-4147-A177-3AD203B41FA5}">
                      <a16:colId xmlns:a16="http://schemas.microsoft.com/office/drawing/2014/main" val="3010980469"/>
                    </a:ext>
                  </a:extLst>
                </a:gridCol>
                <a:gridCol w="1200146">
                  <a:extLst>
                    <a:ext uri="{9D8B030D-6E8A-4147-A177-3AD203B41FA5}">
                      <a16:colId xmlns:a16="http://schemas.microsoft.com/office/drawing/2014/main" val="2102077139"/>
                    </a:ext>
                  </a:extLst>
                </a:gridCol>
                <a:gridCol w="340041">
                  <a:extLst>
                    <a:ext uri="{9D8B030D-6E8A-4147-A177-3AD203B41FA5}">
                      <a16:colId xmlns:a16="http://schemas.microsoft.com/office/drawing/2014/main" val="318841987"/>
                    </a:ext>
                  </a:extLst>
                </a:gridCol>
                <a:gridCol w="2180262">
                  <a:extLst>
                    <a:ext uri="{9D8B030D-6E8A-4147-A177-3AD203B41FA5}">
                      <a16:colId xmlns:a16="http://schemas.microsoft.com/office/drawing/2014/main" val="3115955506"/>
                    </a:ext>
                  </a:extLst>
                </a:gridCol>
                <a:gridCol w="1200146">
                  <a:extLst>
                    <a:ext uri="{9D8B030D-6E8A-4147-A177-3AD203B41FA5}">
                      <a16:colId xmlns:a16="http://schemas.microsoft.com/office/drawing/2014/main" val="2540971301"/>
                    </a:ext>
                  </a:extLst>
                </a:gridCol>
                <a:gridCol w="1305156">
                  <a:extLst>
                    <a:ext uri="{9D8B030D-6E8A-4147-A177-3AD203B41FA5}">
                      <a16:colId xmlns:a16="http://schemas.microsoft.com/office/drawing/2014/main" val="3552200413"/>
                    </a:ext>
                  </a:extLst>
                </a:gridCol>
              </a:tblGrid>
              <a:tr h="25298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Begroting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extLst>
                  <a:ext uri="{0D108BD9-81ED-4DB2-BD59-A6C34878D82A}">
                    <a16:rowId xmlns:a16="http://schemas.microsoft.com/office/drawing/2014/main" val="1887221764"/>
                  </a:ext>
                </a:extLst>
              </a:tr>
              <a:tr h="25298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Inkomsten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Uitgaven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extLst>
                  <a:ext uri="{0D108BD9-81ED-4DB2-BD59-A6C34878D82A}">
                    <a16:rowId xmlns:a16="http://schemas.microsoft.com/office/drawing/2014/main" val="1817314638"/>
                  </a:ext>
                </a:extLst>
              </a:tr>
              <a:tr h="45789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Subsidie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          6.449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          6.449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Google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                  32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extLst>
                  <a:ext uri="{0D108BD9-81ED-4DB2-BD59-A6C34878D82A}">
                    <a16:rowId xmlns:a16="http://schemas.microsoft.com/office/drawing/2014/main" val="559478315"/>
                  </a:ext>
                </a:extLst>
              </a:tr>
              <a:tr h="25298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Overige Bijdragen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sng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Website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            1.500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extLst>
                  <a:ext uri="{0D108BD9-81ED-4DB2-BD59-A6C34878D82A}">
                    <a16:rowId xmlns:a16="http://schemas.microsoft.com/office/drawing/2014/main" val="1287620035"/>
                  </a:ext>
                </a:extLst>
              </a:tr>
              <a:tr h="45789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Sponsoring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Stand materiaal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                250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extLst>
                  <a:ext uri="{0D108BD9-81ED-4DB2-BD59-A6C34878D82A}">
                    <a16:rowId xmlns:a16="http://schemas.microsoft.com/office/drawing/2014/main" val="639973607"/>
                  </a:ext>
                </a:extLst>
              </a:tr>
              <a:tr h="45789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Communicatie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                250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extLst>
                  <a:ext uri="{0D108BD9-81ED-4DB2-BD59-A6C34878D82A}">
                    <a16:rowId xmlns:a16="http://schemas.microsoft.com/office/drawing/2014/main" val="2892997330"/>
                  </a:ext>
                </a:extLst>
              </a:tr>
              <a:tr h="20037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Bijeenkomsten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          1.200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            1.200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extLst>
                  <a:ext uri="{0D108BD9-81ED-4DB2-BD59-A6C34878D82A}">
                    <a16:rowId xmlns:a16="http://schemas.microsoft.com/office/drawing/2014/main" val="3178452072"/>
                  </a:ext>
                </a:extLst>
              </a:tr>
              <a:tr h="25298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Activiteiten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extLst>
                  <a:ext uri="{0D108BD9-81ED-4DB2-BD59-A6C34878D82A}">
                    <a16:rowId xmlns:a16="http://schemas.microsoft.com/office/drawing/2014/main" val="2028572901"/>
                  </a:ext>
                </a:extLst>
              </a:tr>
              <a:tr h="25298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Flowers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420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          3.000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            3.000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extLst>
                  <a:ext uri="{0D108BD9-81ED-4DB2-BD59-A6C34878D82A}">
                    <a16:rowId xmlns:a16="http://schemas.microsoft.com/office/drawing/2014/main" val="2414014898"/>
                  </a:ext>
                </a:extLst>
              </a:tr>
              <a:tr h="25298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Kerstmarkt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420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          1.500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            1.500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extLst>
                  <a:ext uri="{0D108BD9-81ED-4DB2-BD59-A6C34878D82A}">
                    <a16:rowId xmlns:a16="http://schemas.microsoft.com/office/drawing/2014/main" val="4168128575"/>
                  </a:ext>
                </a:extLst>
              </a:tr>
              <a:tr h="45789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Braderie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                500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extLst>
                  <a:ext uri="{0D108BD9-81ED-4DB2-BD59-A6C34878D82A}">
                    <a16:rowId xmlns:a16="http://schemas.microsoft.com/office/drawing/2014/main" val="1426989738"/>
                  </a:ext>
                </a:extLst>
              </a:tr>
              <a:tr h="45789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Reservering Beamer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                200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extLst>
                  <a:ext uri="{0D108BD9-81ED-4DB2-BD59-A6C34878D82A}">
                    <a16:rowId xmlns:a16="http://schemas.microsoft.com/office/drawing/2014/main" val="2285486962"/>
                  </a:ext>
                </a:extLst>
              </a:tr>
              <a:tr h="45789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Kosten bestuursleden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                750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extLst>
                  <a:ext uri="{0D108BD9-81ED-4DB2-BD59-A6C34878D82A}">
                    <a16:rowId xmlns:a16="http://schemas.microsoft.com/office/drawing/2014/main" val="837665777"/>
                  </a:ext>
                </a:extLst>
              </a:tr>
              <a:tr h="45789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Bankkosten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             161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                161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extLst>
                  <a:ext uri="{0D108BD9-81ED-4DB2-BD59-A6C34878D82A}">
                    <a16:rowId xmlns:a16="http://schemas.microsoft.com/office/drawing/2014/main" val="2340495693"/>
                  </a:ext>
                </a:extLst>
              </a:tr>
              <a:tr h="25298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extLst>
                  <a:ext uri="{0D108BD9-81ED-4DB2-BD59-A6C34878D82A}">
                    <a16:rowId xmlns:a16="http://schemas.microsoft.com/office/drawing/2014/main" val="268258247"/>
                  </a:ext>
                </a:extLst>
              </a:tr>
              <a:tr h="25298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extLst>
                  <a:ext uri="{0D108BD9-81ED-4DB2-BD59-A6C34878D82A}">
                    <a16:rowId xmlns:a16="http://schemas.microsoft.com/office/drawing/2014/main" val="498263889"/>
                  </a:ext>
                </a:extLst>
              </a:tr>
              <a:tr h="25298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extLst>
                  <a:ext uri="{0D108BD9-81ED-4DB2-BD59-A6C34878D82A}">
                    <a16:rowId xmlns:a16="http://schemas.microsoft.com/office/drawing/2014/main" val="483380778"/>
                  </a:ext>
                </a:extLst>
              </a:tr>
              <a:tr h="25298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extLst>
                  <a:ext uri="{0D108BD9-81ED-4DB2-BD59-A6C34878D82A}">
                    <a16:rowId xmlns:a16="http://schemas.microsoft.com/office/drawing/2014/main" val="4002622359"/>
                  </a:ext>
                </a:extLst>
              </a:tr>
              <a:tr h="25298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extLst>
                  <a:ext uri="{0D108BD9-81ED-4DB2-BD59-A6C34878D82A}">
                    <a16:rowId xmlns:a16="http://schemas.microsoft.com/office/drawing/2014/main" val="2893905207"/>
                  </a:ext>
                </a:extLst>
              </a:tr>
              <a:tr h="25298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          6.449 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          6.449 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          5.861 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            9.343 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extLst>
                  <a:ext uri="{0D108BD9-81ED-4DB2-BD59-A6C34878D82A}">
                    <a16:rowId xmlns:a16="http://schemas.microsoft.com/office/drawing/2014/main" val="3251422427"/>
                  </a:ext>
                </a:extLst>
              </a:tr>
              <a:tr h="252982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8" marR="8158" marT="8158" marB="0" anchor="b"/>
                </a:tc>
                <a:extLst>
                  <a:ext uri="{0D108BD9-81ED-4DB2-BD59-A6C34878D82A}">
                    <a16:rowId xmlns:a16="http://schemas.microsoft.com/office/drawing/2014/main" val="389522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34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Rectangle 209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2A0BD60-062F-4A0D-93E7-A6DA945C8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055" y="3429000"/>
            <a:ext cx="5059366" cy="2128837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Actualisering lopende projecten &amp; ontwikkelingen</a:t>
            </a:r>
          </a:p>
          <a:p>
            <a:pPr algn="l"/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Jeroen Leijdens</a:t>
            </a:r>
            <a:br>
              <a:rPr lang="nl-NL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20.10 – 20.20 u</a:t>
            </a:r>
          </a:p>
        </p:txBody>
      </p:sp>
      <p:sp>
        <p:nvSpPr>
          <p:cNvPr id="2099" name="Freeform: Shape 2098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280091D-1F60-9D2B-07BE-213F9C187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3" r="1" b="8805"/>
          <a:stretch/>
        </p:blipFill>
        <p:spPr bwMode="auto">
          <a:xfrm>
            <a:off x="7850910" y="2663211"/>
            <a:ext cx="3312110" cy="34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pdate Covid-19 - 'Meersquash &amp; Activity">
            <a:extLst>
              <a:ext uri="{FF2B5EF4-FFF2-40B4-BE49-F238E27FC236}">
                <a16:creationId xmlns:a16="http://schemas.microsoft.com/office/drawing/2014/main" id="{5DFB4027-6BEF-768A-1971-AA215231A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00" y="271104"/>
            <a:ext cx="4227872" cy="235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5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2A0BD60-062F-4A0D-93E7-A6DA945C8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5003" y="3949556"/>
            <a:ext cx="5897179" cy="2109499"/>
          </a:xfrm>
        </p:spPr>
        <p:txBody>
          <a:bodyPr anchor="t">
            <a:no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“Energietransitie”</a:t>
            </a:r>
          </a:p>
          <a:p>
            <a:pPr algn="l"/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nl-NL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Dimph Rubbens</a:t>
            </a:r>
            <a:br>
              <a:rPr lang="nl-NL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20.20 – 20.40 u</a:t>
            </a:r>
          </a:p>
          <a:p>
            <a:pPr algn="l"/>
            <a:r>
              <a:rPr lang="nl-NL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endParaRPr lang="nl-NL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050AFB2-C52C-7094-F928-400F135C8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490" y="987281"/>
            <a:ext cx="2914023" cy="355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301BB05-493C-1455-6138-B2A85C6AC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582" y="373495"/>
            <a:ext cx="5298209" cy="26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9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2A0BD60-062F-4A0D-93E7-A6DA945C8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5003" y="3949556"/>
            <a:ext cx="5897179" cy="2109499"/>
          </a:xfrm>
        </p:spPr>
        <p:txBody>
          <a:bodyPr anchor="t">
            <a:noAutofit/>
          </a:bodyPr>
          <a:lstStyle/>
          <a:p>
            <a:pPr algn="l"/>
            <a:r>
              <a:rPr lang="nl-NL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r>
              <a:rPr lang="nl-NL" sz="2800">
                <a:hlinkClick r:id="rId2"/>
              </a:rPr>
              <a:t>presentatie dorpstafel fijnaart.pptx</a:t>
            </a:r>
            <a:endParaRPr lang="nl-NL" sz="2800"/>
          </a:p>
          <a:p>
            <a:endParaRPr lang="nl-NL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050AFB2-C52C-7094-F928-400F135C8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490" y="987281"/>
            <a:ext cx="2914023" cy="355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301BB05-493C-1455-6138-B2A85C6AC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582" y="373495"/>
            <a:ext cx="5298209" cy="26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04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Geelor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948319227B644E9EE48FECE348C961" ma:contentTypeVersion="8" ma:contentTypeDescription="Een nieuw document maken." ma:contentTypeScope="" ma:versionID="cc9596f78fb0d921caaf1e8844cfa785">
  <xsd:schema xmlns:xsd="http://www.w3.org/2001/XMLSchema" xmlns:xs="http://www.w3.org/2001/XMLSchema" xmlns:p="http://schemas.microsoft.com/office/2006/metadata/properties" xmlns:ns3="fdfeb313-3ed7-45be-8fe7-8b180dd1da35" targetNamespace="http://schemas.microsoft.com/office/2006/metadata/properties" ma:root="true" ma:fieldsID="918e12812f34b93fafd0b3215dd2ddaa" ns3:_="">
    <xsd:import namespace="fdfeb313-3ed7-45be-8fe7-8b180dd1da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eb313-3ed7-45be-8fe7-8b180dd1da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CA0DD2-F90F-4DCD-9F46-77444D0BD5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feb313-3ed7-45be-8fe7-8b180dd1da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0AD99F-688B-4D5D-82EA-5FFFD721363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F468DB-94AE-4B37-8F3B-D648F72491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423</Words>
  <Application>Microsoft Office PowerPoint</Application>
  <PresentationFormat>Breedbeeld</PresentationFormat>
  <Paragraphs>180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Vaststellen agenda  Ton Haverkamp 19.30 – 19.35 u</vt:lpstr>
      <vt:lpstr>PowerPoint-presentatie</vt:lpstr>
      <vt:lpstr>PowerPoint-presentatie</vt:lpstr>
      <vt:lpstr>BEGROTING 2024  Bas van Deursen 20.00 – 20.10 u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PLENAIRE TERUGKOPPELING TAFELGESPREKKEN  21.30 – 22.00 u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Ton Haverkamp</dc:creator>
  <cp:lastModifiedBy>Leijdens, Jeroen</cp:lastModifiedBy>
  <cp:revision>8</cp:revision>
  <dcterms:created xsi:type="dcterms:W3CDTF">2020-01-21T15:05:40Z</dcterms:created>
  <dcterms:modified xsi:type="dcterms:W3CDTF">2024-04-12T09:33:08Z</dcterms:modified>
</cp:coreProperties>
</file>